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8"/>
  </p:notesMasterIdLst>
  <p:handoutMasterIdLst>
    <p:handoutMasterId r:id="rId29"/>
  </p:handoutMasterIdLst>
  <p:sldIdLst>
    <p:sldId id="257" r:id="rId5"/>
    <p:sldId id="281" r:id="rId6"/>
    <p:sldId id="258" r:id="rId7"/>
    <p:sldId id="296" r:id="rId8"/>
    <p:sldId id="290" r:id="rId9"/>
    <p:sldId id="303" r:id="rId10"/>
    <p:sldId id="297" r:id="rId11"/>
    <p:sldId id="300" r:id="rId12"/>
    <p:sldId id="298" r:id="rId13"/>
    <p:sldId id="308" r:id="rId14"/>
    <p:sldId id="301" r:id="rId15"/>
    <p:sldId id="299" r:id="rId16"/>
    <p:sldId id="302" r:id="rId17"/>
    <p:sldId id="307" r:id="rId18"/>
    <p:sldId id="291" r:id="rId19"/>
    <p:sldId id="309" r:id="rId20"/>
    <p:sldId id="310" r:id="rId21"/>
    <p:sldId id="306" r:id="rId22"/>
    <p:sldId id="311" r:id="rId23"/>
    <p:sldId id="312" r:id="rId24"/>
    <p:sldId id="292" r:id="rId25"/>
    <p:sldId id="288" r:id="rId26"/>
    <p:sldId id="305" r:id="rId27"/>
  </p:sldIdLst>
  <p:sldSz cx="9144000" cy="5143500" type="screen16x9"/>
  <p:notesSz cx="6858000" cy="9144000"/>
  <p:embeddedFontLst>
    <p:embeddedFont>
      <p:font typeface="Calibri" panose="020F0502020204030204" pitchFamily="34" charset="0"/>
      <p:regular r:id="rId30"/>
      <p:bold r:id="rId31"/>
      <p:italic r:id="rId32"/>
      <p:boldItalic r:id="rId33"/>
    </p:embeddedFont>
    <p:embeddedFont>
      <p:font typeface="Palatino Linotype" panose="02040502050505030304" pitchFamily="18" charset="0"/>
      <p:regular r:id="rId34"/>
      <p:bold r:id="rId35"/>
      <p:italic r:id="rId36"/>
      <p:boldItalic r:id="rId37"/>
    </p:embeddedFont>
    <p:embeddedFont>
      <p:font typeface="Roboto Condensed" panose="02000000000000000000" pitchFamily="2" charset="0"/>
      <p:regular r:id="rId38"/>
      <p:bold r:id="rId39"/>
      <p:italic r:id="rId40"/>
      <p:boldItalic r:id="rId41"/>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3162" userDrawn="1">
          <p15:clr>
            <a:srgbClr val="A4A3A4"/>
          </p15:clr>
        </p15:guide>
        <p15:guide id="3" orient="horz" pos="2414" userDrawn="1">
          <p15:clr>
            <a:srgbClr val="A4A3A4"/>
          </p15:clr>
        </p15:guide>
        <p15:guide id="5" orient="horz" pos="2867" userDrawn="1">
          <p15:clr>
            <a:srgbClr val="A4A3A4"/>
          </p15:clr>
        </p15:guide>
        <p15:guide id="6" orient="horz" pos="282">
          <p15:clr>
            <a:srgbClr val="A4A3A4"/>
          </p15:clr>
        </p15:guide>
        <p15:guide id="7" orient="horz" pos="696">
          <p15:clr>
            <a:srgbClr val="A4A3A4"/>
          </p15:clr>
        </p15:guide>
        <p15:guide id="8" orient="horz" pos="2709" userDrawn="1">
          <p15:clr>
            <a:srgbClr val="A4A3A4"/>
          </p15:clr>
        </p15:guide>
        <p15:guide id="9" pos="2018">
          <p15:clr>
            <a:srgbClr val="A4A3A4"/>
          </p15:clr>
        </p15:guide>
        <p15:guide id="10" pos="1723" userDrawn="1">
          <p15:clr>
            <a:srgbClr val="A4A3A4"/>
          </p15:clr>
        </p15:guide>
        <p15:guide id="11" pos="5474">
          <p15:clr>
            <a:srgbClr val="A4A3A4"/>
          </p15:clr>
        </p15:guide>
        <p15:guide id="12" pos="295" userDrawn="1">
          <p15:clr>
            <a:srgbClr val="A4A3A4"/>
          </p15:clr>
        </p15:guide>
        <p15:guide id="13" pos="4033">
          <p15:clr>
            <a:srgbClr val="A4A3A4"/>
          </p15:clr>
        </p15:guide>
        <p15:guide id="14" pos="3745">
          <p15:clr>
            <a:srgbClr val="A4A3A4"/>
          </p15:clr>
        </p15:guide>
        <p15:guide id="15" pos="3170">
          <p15:clr>
            <a:srgbClr val="A4A3A4"/>
          </p15:clr>
        </p15:guide>
        <p15:guide id="16" pos="577">
          <p15:clr>
            <a:srgbClr val="A4A3A4"/>
          </p15:clr>
        </p15:guide>
        <p15:guide id="17" pos="864">
          <p15:clr>
            <a:srgbClr val="A4A3A4"/>
          </p15:clr>
        </p15:guide>
        <p15:guide id="18" pos="1156" userDrawn="1">
          <p15:clr>
            <a:srgbClr val="A4A3A4"/>
          </p15:clr>
        </p15:guide>
        <p15:guide id="19" pos="1443">
          <p15:clr>
            <a:srgbClr val="A4A3A4"/>
          </p15:clr>
        </p15:guide>
        <p15:guide id="20" pos="2312">
          <p15:clr>
            <a:srgbClr val="A4A3A4"/>
          </p15:clr>
        </p15:guide>
        <p15:guide id="21" pos="2595">
          <p15:clr>
            <a:srgbClr val="A4A3A4"/>
          </p15:clr>
        </p15:guide>
        <p15:guide id="22" pos="2880" userDrawn="1">
          <p15:clr>
            <a:srgbClr val="A4A3A4"/>
          </p15:clr>
        </p15:guide>
        <p15:guide id="23" pos="3458">
          <p15:clr>
            <a:srgbClr val="A4A3A4"/>
          </p15:clr>
        </p15:guide>
        <p15:guide id="25" pos="4604" userDrawn="1">
          <p15:clr>
            <a:srgbClr val="A4A3A4"/>
          </p15:clr>
        </p15:guide>
        <p15:guide id="26" pos="4899">
          <p15:clr>
            <a:srgbClr val="A4A3A4"/>
          </p15:clr>
        </p15:guide>
        <p15:guide id="27" pos="5186">
          <p15:clr>
            <a:srgbClr val="A4A3A4"/>
          </p15:clr>
        </p15:guide>
        <p15:guide id="28" orient="horz" pos="3153">
          <p15:clr>
            <a:srgbClr val="A4A3A4"/>
          </p15:clr>
        </p15:guide>
        <p15:guide id="29" orient="horz" pos="2836">
          <p15:clr>
            <a:srgbClr val="A4A3A4"/>
          </p15:clr>
        </p15:guide>
        <p15:guide id="30" pos="432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2F5D"/>
    <a:srgbClr val="FFFFFF"/>
    <a:srgbClr val="BD9F21"/>
    <a:srgbClr val="FFC864"/>
    <a:srgbClr val="FFBE64"/>
    <a:srgbClr val="F0AA46"/>
    <a:srgbClr val="F0A050"/>
    <a:srgbClr val="FFB464"/>
    <a:srgbClr val="FABE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26A1CB-2523-4493-B771-917E647E864D}" v="100" dt="2020-06-27T08:51:43.437"/>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93" autoAdjust="0"/>
    <p:restoredTop sz="94660"/>
  </p:normalViewPr>
  <p:slideViewPr>
    <p:cSldViewPr snapToGrid="0">
      <p:cViewPr varScale="1">
        <p:scale>
          <a:sx n="103" d="100"/>
          <a:sy n="103" d="100"/>
        </p:scale>
        <p:origin x="456" y="72"/>
      </p:cViewPr>
      <p:guideLst>
        <p:guide orient="horz" pos="1620"/>
        <p:guide orient="horz" pos="3162"/>
        <p:guide orient="horz" pos="2414"/>
        <p:guide orient="horz" pos="2867"/>
        <p:guide orient="horz" pos="282"/>
        <p:guide orient="horz" pos="696"/>
        <p:guide orient="horz" pos="2709"/>
        <p:guide pos="2018"/>
        <p:guide pos="1723"/>
        <p:guide pos="5474"/>
        <p:guide pos="295"/>
        <p:guide pos="4033"/>
        <p:guide pos="3745"/>
        <p:guide pos="3170"/>
        <p:guide pos="577"/>
        <p:guide pos="864"/>
        <p:guide pos="1156"/>
        <p:guide pos="1443"/>
        <p:guide pos="2312"/>
        <p:guide pos="2595"/>
        <p:guide pos="2880"/>
        <p:guide pos="3458"/>
        <p:guide pos="4604"/>
        <p:guide pos="4899"/>
        <p:guide pos="5186"/>
        <p:guide orient="horz" pos="3153"/>
        <p:guide orient="horz" pos="2836"/>
        <p:guide pos="4321"/>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0.fntdata"/><Relationship Id="rId21" Type="http://schemas.openxmlformats.org/officeDocument/2006/relationships/slide" Target="slides/slide17.xml"/><Relationship Id="rId34" Type="http://schemas.openxmlformats.org/officeDocument/2006/relationships/font" Target="fonts/font5.fntdata"/><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font" Target="fonts/font9.fntdata"/><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font" Target="fonts/font12.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michael.horack" userId="S::robert.michael.horack@uni-jena.de::70c955ad-93e2-44c3-934c-f4b46cdeb47a" providerId="AD" clId="Web-{1EBA20AC-0F1A-4942-B927-D741CEC3A039}"/>
    <pc:docChg chg="modSld">
      <pc:chgData name="robert.michael.horack" userId="S::robert.michael.horack@uni-jena.de::70c955ad-93e2-44c3-934c-f4b46cdeb47a" providerId="AD" clId="Web-{1EBA20AC-0F1A-4942-B927-D741CEC3A039}" dt="2020-06-21T14:17:48.043" v="7" actId="20577"/>
      <pc:docMkLst>
        <pc:docMk/>
      </pc:docMkLst>
      <pc:sldChg chg="modSp">
        <pc:chgData name="robert.michael.horack" userId="S::robert.michael.horack@uni-jena.de::70c955ad-93e2-44c3-934c-f4b46cdeb47a" providerId="AD" clId="Web-{1EBA20AC-0F1A-4942-B927-D741CEC3A039}" dt="2020-06-21T14:17:48.043" v="6" actId="20577"/>
        <pc:sldMkLst>
          <pc:docMk/>
          <pc:sldMk cId="4257084057" sldId="300"/>
        </pc:sldMkLst>
        <pc:spChg chg="mod">
          <ac:chgData name="robert.michael.horack" userId="S::robert.michael.horack@uni-jena.de::70c955ad-93e2-44c3-934c-f4b46cdeb47a" providerId="AD" clId="Web-{1EBA20AC-0F1A-4942-B927-D741CEC3A039}" dt="2020-06-21T14:17:48.043" v="6" actId="20577"/>
          <ac:spMkLst>
            <pc:docMk/>
            <pc:sldMk cId="4257084057" sldId="300"/>
            <ac:spMk id="2" creationId="{215494A6-20A3-461C-9311-EB02255B225F}"/>
          </ac:spMkLst>
        </pc:spChg>
      </pc:sldChg>
      <pc:sldChg chg="modSp">
        <pc:chgData name="robert.michael.horack" userId="S::robert.michael.horack@uni-jena.de::70c955ad-93e2-44c3-934c-f4b46cdeb47a" providerId="AD" clId="Web-{1EBA20AC-0F1A-4942-B927-D741CEC3A039}" dt="2020-06-21T14:17:28.809" v="2" actId="20577"/>
        <pc:sldMkLst>
          <pc:docMk/>
          <pc:sldMk cId="622067016" sldId="301"/>
        </pc:sldMkLst>
        <pc:spChg chg="mod">
          <ac:chgData name="robert.michael.horack" userId="S::robert.michael.horack@uni-jena.de::70c955ad-93e2-44c3-934c-f4b46cdeb47a" providerId="AD" clId="Web-{1EBA20AC-0F1A-4942-B927-D741CEC3A039}" dt="2020-06-21T14:17:28.809" v="2" actId="20577"/>
          <ac:spMkLst>
            <pc:docMk/>
            <pc:sldMk cId="622067016" sldId="301"/>
            <ac:spMk id="2" creationId="{215494A6-20A3-461C-9311-EB02255B225F}"/>
          </ac:spMkLst>
        </pc:spChg>
      </pc:sldChg>
    </pc:docChg>
  </pc:docChgLst>
  <pc:docChgLst>
    <pc:chgData name="robert.michael.horack" userId="S::robert.michael.horack@uni-jena.de::70c955ad-93e2-44c3-934c-f4b46cdeb47a" providerId="AD" clId="Web-{05E36713-A72C-401C-AE48-34C4479A3D1A}"/>
    <pc:docChg chg="modSld sldOrd">
      <pc:chgData name="robert.michael.horack" userId="S::robert.michael.horack@uni-jena.de::70c955ad-93e2-44c3-934c-f4b46cdeb47a" providerId="AD" clId="Web-{05E36713-A72C-401C-AE48-34C4479A3D1A}" dt="2020-06-12T19:35:11.357" v="208"/>
      <pc:docMkLst>
        <pc:docMk/>
      </pc:docMkLst>
      <pc:sldChg chg="ord">
        <pc:chgData name="robert.michael.horack" userId="S::robert.michael.horack@uni-jena.de::70c955ad-93e2-44c3-934c-f4b46cdeb47a" providerId="AD" clId="Web-{05E36713-A72C-401C-AE48-34C4479A3D1A}" dt="2020-06-12T19:18:34.270" v="0"/>
        <pc:sldMkLst>
          <pc:docMk/>
          <pc:sldMk cId="2336426813" sldId="306"/>
        </pc:sldMkLst>
      </pc:sldChg>
      <pc:sldChg chg="addSp modSp addAnim modAnim">
        <pc:chgData name="robert.michael.horack" userId="S::robert.michael.horack@uni-jena.de::70c955ad-93e2-44c3-934c-f4b46cdeb47a" providerId="AD" clId="Web-{05E36713-A72C-401C-AE48-34C4479A3D1A}" dt="2020-06-12T19:35:11.357" v="208"/>
        <pc:sldMkLst>
          <pc:docMk/>
          <pc:sldMk cId="89787675" sldId="307"/>
        </pc:sldMkLst>
        <pc:spChg chg="add mod">
          <ac:chgData name="robert.michael.horack" userId="S::robert.michael.horack@uni-jena.de::70c955ad-93e2-44c3-934c-f4b46cdeb47a" providerId="AD" clId="Web-{05E36713-A72C-401C-AE48-34C4479A3D1A}" dt="2020-06-12T19:27:48.855" v="96" actId="1076"/>
          <ac:spMkLst>
            <pc:docMk/>
            <pc:sldMk cId="89787675" sldId="307"/>
            <ac:spMk id="3" creationId="{D1FB418F-9DD0-40D2-9A20-F03D861F4158}"/>
          </ac:spMkLst>
        </pc:spChg>
        <pc:spChg chg="add mod">
          <ac:chgData name="robert.michael.horack" userId="S::robert.michael.horack@uni-jena.de::70c955ad-93e2-44c3-934c-f4b46cdeb47a" providerId="AD" clId="Web-{05E36713-A72C-401C-AE48-34C4479A3D1A}" dt="2020-06-12T19:29:30.386" v="169" actId="20577"/>
          <ac:spMkLst>
            <pc:docMk/>
            <pc:sldMk cId="89787675" sldId="307"/>
            <ac:spMk id="4" creationId="{6A3C0438-F753-4017-BACF-FFF88734CA72}"/>
          </ac:spMkLst>
        </pc:spChg>
        <pc:spChg chg="add mod">
          <ac:chgData name="robert.michael.horack" userId="S::robert.michael.horack@uni-jena.de::70c955ad-93e2-44c3-934c-f4b46cdeb47a" providerId="AD" clId="Web-{05E36713-A72C-401C-AE48-34C4479A3D1A}" dt="2020-06-12T19:35:11.185" v="202" actId="1076"/>
          <ac:spMkLst>
            <pc:docMk/>
            <pc:sldMk cId="89787675" sldId="307"/>
            <ac:spMk id="5" creationId="{7DCCD0CE-18E4-482E-AD0F-492D912CB8FB}"/>
          </ac:spMkLst>
        </pc:spChg>
        <pc:picChg chg="mod">
          <ac:chgData name="robert.michael.horack" userId="S::robert.michael.horack@uni-jena.de::70c955ad-93e2-44c3-934c-f4b46cdeb47a" providerId="AD" clId="Web-{05E36713-A72C-401C-AE48-34C4479A3D1A}" dt="2020-06-12T19:27:28.072" v="91" actId="1076"/>
          <ac:picMkLst>
            <pc:docMk/>
            <pc:sldMk cId="89787675" sldId="307"/>
            <ac:picMk id="2" creationId="{3C70991F-5B5A-4A6D-BF7E-3EE12E574316}"/>
          </ac:picMkLst>
        </pc:picChg>
      </pc:sldChg>
      <pc:sldChg chg="delSp modSp">
        <pc:chgData name="robert.michael.horack" userId="S::robert.michael.horack@uni-jena.de::70c955ad-93e2-44c3-934c-f4b46cdeb47a" providerId="AD" clId="Web-{05E36713-A72C-401C-AE48-34C4479A3D1A}" dt="2020-06-12T19:23:39.868" v="17" actId="1076"/>
        <pc:sldMkLst>
          <pc:docMk/>
          <pc:sldMk cId="3440768406" sldId="308"/>
        </pc:sldMkLst>
        <pc:spChg chg="del">
          <ac:chgData name="robert.michael.horack" userId="S::robert.michael.horack@uni-jena.de::70c955ad-93e2-44c3-934c-f4b46cdeb47a" providerId="AD" clId="Web-{05E36713-A72C-401C-AE48-34C4479A3D1A}" dt="2020-06-12T19:22:48.211" v="3"/>
          <ac:spMkLst>
            <pc:docMk/>
            <pc:sldMk cId="3440768406" sldId="308"/>
            <ac:spMk id="5" creationId="{598A7830-BA04-4992-B707-380C14D3CFCF}"/>
          </ac:spMkLst>
        </pc:spChg>
        <pc:spChg chg="mod">
          <ac:chgData name="robert.michael.horack" userId="S::robert.michael.horack@uni-jena.de::70c955ad-93e2-44c3-934c-f4b46cdeb47a" providerId="AD" clId="Web-{05E36713-A72C-401C-AE48-34C4479A3D1A}" dt="2020-06-12T19:23:19.290" v="5" actId="1076"/>
          <ac:spMkLst>
            <pc:docMk/>
            <pc:sldMk cId="3440768406" sldId="308"/>
            <ac:spMk id="34" creationId="{C5D971E1-85D2-4952-8386-02F5717D54D1}"/>
          </ac:spMkLst>
        </pc:spChg>
        <pc:spChg chg="mod">
          <ac:chgData name="robert.michael.horack" userId="S::robert.michael.horack@uni-jena.de::70c955ad-93e2-44c3-934c-f4b46cdeb47a" providerId="AD" clId="Web-{05E36713-A72C-401C-AE48-34C4479A3D1A}" dt="2020-06-12T19:23:19.290" v="6" actId="1076"/>
          <ac:spMkLst>
            <pc:docMk/>
            <pc:sldMk cId="3440768406" sldId="308"/>
            <ac:spMk id="35" creationId="{F60465DF-4569-4CB6-A45F-281598A1EABA}"/>
          </ac:spMkLst>
        </pc:spChg>
        <pc:spChg chg="mod">
          <ac:chgData name="robert.michael.horack" userId="S::robert.michael.horack@uni-jena.de::70c955ad-93e2-44c3-934c-f4b46cdeb47a" providerId="AD" clId="Web-{05E36713-A72C-401C-AE48-34C4479A3D1A}" dt="2020-06-12T19:23:19.305" v="7" actId="1076"/>
          <ac:spMkLst>
            <pc:docMk/>
            <pc:sldMk cId="3440768406" sldId="308"/>
            <ac:spMk id="36" creationId="{60EC2BA6-AD32-40FF-86FD-A93E3387B5BA}"/>
          </ac:spMkLst>
        </pc:spChg>
        <pc:spChg chg="mod">
          <ac:chgData name="robert.michael.horack" userId="S::robert.michael.horack@uni-jena.de::70c955ad-93e2-44c3-934c-f4b46cdeb47a" providerId="AD" clId="Web-{05E36713-A72C-401C-AE48-34C4479A3D1A}" dt="2020-06-12T19:23:24.024" v="14" actId="1076"/>
          <ac:spMkLst>
            <pc:docMk/>
            <pc:sldMk cId="3440768406" sldId="308"/>
            <ac:spMk id="40" creationId="{3A115F6C-B0D9-45B1-A519-3EFAE1330976}"/>
          </ac:spMkLst>
        </pc:spChg>
        <pc:spChg chg="mod">
          <ac:chgData name="robert.michael.horack" userId="S::robert.michael.horack@uni-jena.de::70c955ad-93e2-44c3-934c-f4b46cdeb47a" providerId="AD" clId="Web-{05E36713-A72C-401C-AE48-34C4479A3D1A}" dt="2020-06-12T19:23:27.337" v="15" actId="1076"/>
          <ac:spMkLst>
            <pc:docMk/>
            <pc:sldMk cId="3440768406" sldId="308"/>
            <ac:spMk id="41" creationId="{53D97481-EE47-4312-BD82-6684409630EE}"/>
          </ac:spMkLst>
        </pc:spChg>
        <pc:spChg chg="mod">
          <ac:chgData name="robert.michael.horack" userId="S::robert.michael.horack@uni-jena.de::70c955ad-93e2-44c3-934c-f4b46cdeb47a" providerId="AD" clId="Web-{05E36713-A72C-401C-AE48-34C4479A3D1A}" dt="2020-06-12T19:23:39.868" v="17" actId="1076"/>
          <ac:spMkLst>
            <pc:docMk/>
            <pc:sldMk cId="3440768406" sldId="308"/>
            <ac:spMk id="42" creationId="{ECD0D52C-46B1-4D91-8E97-4CA764F72FB5}"/>
          </ac:spMkLst>
        </pc:spChg>
        <pc:spChg chg="mod">
          <ac:chgData name="robert.michael.horack" userId="S::robert.michael.horack@uni-jena.de::70c955ad-93e2-44c3-934c-f4b46cdeb47a" providerId="AD" clId="Web-{05E36713-A72C-401C-AE48-34C4479A3D1A}" dt="2020-06-12T19:23:31.196" v="16" actId="1076"/>
          <ac:spMkLst>
            <pc:docMk/>
            <pc:sldMk cId="3440768406" sldId="308"/>
            <ac:spMk id="43" creationId="{6C704A3A-46F6-4B81-B55A-F298F5FC145F}"/>
          </ac:spMkLst>
        </pc:spChg>
        <pc:spChg chg="mod">
          <ac:chgData name="robert.michael.horack" userId="S::robert.michael.horack@uni-jena.de::70c955ad-93e2-44c3-934c-f4b46cdeb47a" providerId="AD" clId="Web-{05E36713-A72C-401C-AE48-34C4479A3D1A}" dt="2020-06-12T19:23:19.383" v="13" actId="1076"/>
          <ac:spMkLst>
            <pc:docMk/>
            <pc:sldMk cId="3440768406" sldId="308"/>
            <ac:spMk id="44" creationId="{E1ED3981-1E08-4C39-A0D4-DB9F6EAF4876}"/>
          </ac:spMkLst>
        </pc:spChg>
        <pc:picChg chg="del">
          <ac:chgData name="robert.michael.horack" userId="S::robert.michael.horack@uni-jena.de::70c955ad-93e2-44c3-934c-f4b46cdeb47a" providerId="AD" clId="Web-{05E36713-A72C-401C-AE48-34C4479A3D1A}" dt="2020-06-12T19:22:42.540" v="1"/>
          <ac:picMkLst>
            <pc:docMk/>
            <pc:sldMk cId="3440768406" sldId="308"/>
            <ac:picMk id="2" creationId="{BF0A3965-3CD4-44C8-9805-EB9454B4FC03}"/>
          </ac:picMkLst>
        </pc:picChg>
        <pc:picChg chg="del">
          <ac:chgData name="robert.michael.horack" userId="S::robert.michael.horack@uni-jena.de::70c955ad-93e2-44c3-934c-f4b46cdeb47a" providerId="AD" clId="Web-{05E36713-A72C-401C-AE48-34C4479A3D1A}" dt="2020-06-12T19:22:49.711" v="4"/>
          <ac:picMkLst>
            <pc:docMk/>
            <pc:sldMk cId="3440768406" sldId="308"/>
            <ac:picMk id="4" creationId="{B5CA4E6B-FF84-4AB3-ADD5-15924C1A575B}"/>
          </ac:picMkLst>
        </pc:picChg>
        <pc:picChg chg="del">
          <ac:chgData name="robert.michael.horack" userId="S::robert.michael.horack@uni-jena.de::70c955ad-93e2-44c3-934c-f4b46cdeb47a" providerId="AD" clId="Web-{05E36713-A72C-401C-AE48-34C4479A3D1A}" dt="2020-06-12T19:22:43.758" v="2"/>
          <ac:picMkLst>
            <pc:docMk/>
            <pc:sldMk cId="3440768406" sldId="308"/>
            <ac:picMk id="6" creationId="{076C5F37-EB3C-434A-8BBD-12DD551DB64F}"/>
          </ac:picMkLst>
        </pc:picChg>
        <pc:cxnChg chg="mod">
          <ac:chgData name="robert.michael.horack" userId="S::robert.michael.horack@uni-jena.de::70c955ad-93e2-44c3-934c-f4b46cdeb47a" providerId="AD" clId="Web-{05E36713-A72C-401C-AE48-34C4479A3D1A}" dt="2020-06-12T19:23:19.321" v="8" actId="1076"/>
          <ac:cxnSpMkLst>
            <pc:docMk/>
            <pc:sldMk cId="3440768406" sldId="308"/>
            <ac:cxnSpMk id="37" creationId="{A1973D0A-A68D-49AF-B051-93B4CF2ACD82}"/>
          </ac:cxnSpMkLst>
        </pc:cxnChg>
        <pc:cxnChg chg="mod">
          <ac:chgData name="robert.michael.horack" userId="S::robert.michael.horack@uni-jena.de::70c955ad-93e2-44c3-934c-f4b46cdeb47a" providerId="AD" clId="Web-{05E36713-A72C-401C-AE48-34C4479A3D1A}" dt="2020-06-12T19:23:19.337" v="9" actId="1076"/>
          <ac:cxnSpMkLst>
            <pc:docMk/>
            <pc:sldMk cId="3440768406" sldId="308"/>
            <ac:cxnSpMk id="38" creationId="{9A5480C6-894D-4B5E-8E5A-6148E0B786B6}"/>
          </ac:cxnSpMkLst>
        </pc:cxnChg>
        <pc:cxnChg chg="mod">
          <ac:chgData name="robert.michael.horack" userId="S::robert.michael.horack@uni-jena.de::70c955ad-93e2-44c3-934c-f4b46cdeb47a" providerId="AD" clId="Web-{05E36713-A72C-401C-AE48-34C4479A3D1A}" dt="2020-06-12T19:23:19.352" v="10" actId="1076"/>
          <ac:cxnSpMkLst>
            <pc:docMk/>
            <pc:sldMk cId="3440768406" sldId="308"/>
            <ac:cxnSpMk id="39" creationId="{7760F669-20FB-4B23-9640-8105290251B9}"/>
          </ac:cxnSpMkLst>
        </pc:cxnChg>
      </pc:sldChg>
    </pc:docChg>
  </pc:docChgLst>
  <pc:docChgLst>
    <pc:chgData name="robert.michael.horack" userId="S::robert.michael.horack@uni-jena.de::70c955ad-93e2-44c3-934c-f4b46cdeb47a" providerId="AD" clId="Web-{F4748F0D-19E0-407B-8A90-4FE871EA759A}"/>
    <pc:docChg chg="modSld">
      <pc:chgData name="robert.michael.horack" userId="S::robert.michael.horack@uni-jena.de::70c955ad-93e2-44c3-934c-f4b46cdeb47a" providerId="AD" clId="Web-{F4748F0D-19E0-407B-8A90-4FE871EA759A}" dt="2020-06-11T15:25:40.566" v="188" actId="20577"/>
      <pc:docMkLst>
        <pc:docMk/>
      </pc:docMkLst>
      <pc:sldChg chg="modSp">
        <pc:chgData name="robert.michael.horack" userId="S::robert.michael.horack@uni-jena.de::70c955ad-93e2-44c3-934c-f4b46cdeb47a" providerId="AD" clId="Web-{F4748F0D-19E0-407B-8A90-4FE871EA759A}" dt="2020-06-11T15:24:10.644" v="181" actId="1076"/>
        <pc:sldMkLst>
          <pc:docMk/>
          <pc:sldMk cId="2355651178" sldId="297"/>
        </pc:sldMkLst>
        <pc:spChg chg="mod">
          <ac:chgData name="robert.michael.horack" userId="S::robert.michael.horack@uni-jena.de::70c955ad-93e2-44c3-934c-f4b46cdeb47a" providerId="AD" clId="Web-{F4748F0D-19E0-407B-8A90-4FE871EA759A}" dt="2020-06-11T15:24:10.644" v="181" actId="1076"/>
          <ac:spMkLst>
            <pc:docMk/>
            <pc:sldMk cId="2355651178" sldId="297"/>
            <ac:spMk id="15" creationId="{E12832BE-066A-435D-92BD-CAC602A07BDA}"/>
          </ac:spMkLst>
        </pc:spChg>
        <pc:spChg chg="mod">
          <ac:chgData name="robert.michael.horack" userId="S::robert.michael.horack@uni-jena.de::70c955ad-93e2-44c3-934c-f4b46cdeb47a" providerId="AD" clId="Web-{F4748F0D-19E0-407B-8A90-4FE871EA759A}" dt="2020-06-11T15:21:52.316" v="125" actId="20577"/>
          <ac:spMkLst>
            <pc:docMk/>
            <pc:sldMk cId="2355651178" sldId="297"/>
            <ac:spMk id="26" creationId="{76BB5CAE-846D-4B86-A5B4-D8DF62AB850C}"/>
          </ac:spMkLst>
        </pc:spChg>
      </pc:sldChg>
      <pc:sldChg chg="modSp">
        <pc:chgData name="robert.michael.horack" userId="S::robert.michael.horack@uni-jena.de::70c955ad-93e2-44c3-934c-f4b46cdeb47a" providerId="AD" clId="Web-{F4748F0D-19E0-407B-8A90-4FE871EA759A}" dt="2020-06-11T15:25:39.410" v="187" actId="20577"/>
        <pc:sldMkLst>
          <pc:docMk/>
          <pc:sldMk cId="4257084057" sldId="300"/>
        </pc:sldMkLst>
        <pc:spChg chg="mod">
          <ac:chgData name="robert.michael.horack" userId="S::robert.michael.horack@uni-jena.de::70c955ad-93e2-44c3-934c-f4b46cdeb47a" providerId="AD" clId="Web-{F4748F0D-19E0-407B-8A90-4FE871EA759A}" dt="2020-06-11T15:25:39.410" v="187" actId="20577"/>
          <ac:spMkLst>
            <pc:docMk/>
            <pc:sldMk cId="4257084057" sldId="300"/>
            <ac:spMk id="2" creationId="{215494A6-20A3-461C-9311-EB02255B225F}"/>
          </ac:spMkLst>
        </pc:spChg>
      </pc:sldChg>
    </pc:docChg>
  </pc:docChgLst>
  <pc:docChgLst>
    <pc:chgData name="tom.sieder" userId="ff3ed42b-fae8-49a8-ac63-1d70318341d5" providerId="ADAL" clId="{7426A1CB-2523-4493-B771-917E647E864D}"/>
    <pc:docChg chg="undo custSel addSld delSld modSld sldOrd modShowInfo">
      <pc:chgData name="tom.sieder" userId="ff3ed42b-fae8-49a8-ac63-1d70318341d5" providerId="ADAL" clId="{7426A1CB-2523-4493-B771-917E647E864D}" dt="2020-06-27T08:51:43.437" v="378" actId="14100"/>
      <pc:docMkLst>
        <pc:docMk/>
      </pc:docMkLst>
      <pc:sldChg chg="addSp delSp modSp mod delAnim">
        <pc:chgData name="tom.sieder" userId="ff3ed42b-fae8-49a8-ac63-1d70318341d5" providerId="ADAL" clId="{7426A1CB-2523-4493-B771-917E647E864D}" dt="2020-06-27T08:51:43.437" v="378" actId="14100"/>
        <pc:sldMkLst>
          <pc:docMk/>
          <pc:sldMk cId="981504292" sldId="257"/>
        </pc:sldMkLst>
        <pc:spChg chg="mod">
          <ac:chgData name="tom.sieder" userId="ff3ed42b-fae8-49a8-ac63-1d70318341d5" providerId="ADAL" clId="{7426A1CB-2523-4493-B771-917E647E864D}" dt="2020-06-27T08:40:35.369" v="376" actId="20577"/>
          <ac:spMkLst>
            <pc:docMk/>
            <pc:sldMk cId="981504292" sldId="257"/>
            <ac:spMk id="8" creationId="{00000000-0000-0000-0000-000000000000}"/>
          </ac:spMkLst>
        </pc:spChg>
        <pc:picChg chg="add del mod">
          <ac:chgData name="tom.sieder" userId="ff3ed42b-fae8-49a8-ac63-1d70318341d5" providerId="ADAL" clId="{7426A1CB-2523-4493-B771-917E647E864D}" dt="2020-06-20T15:45:10.129" v="7" actId="478"/>
          <ac:picMkLst>
            <pc:docMk/>
            <pc:sldMk cId="981504292" sldId="257"/>
            <ac:picMk id="2" creationId="{724FEBFE-FBDD-4DBD-B43C-B42908DEC0C3}"/>
          </ac:picMkLst>
        </pc:picChg>
        <pc:picChg chg="add mod">
          <ac:chgData name="tom.sieder" userId="ff3ed42b-fae8-49a8-ac63-1d70318341d5" providerId="ADAL" clId="{7426A1CB-2523-4493-B771-917E647E864D}" dt="2020-06-21T16:24:22.682" v="286" actId="1076"/>
          <ac:picMkLst>
            <pc:docMk/>
            <pc:sldMk cId="981504292" sldId="257"/>
            <ac:picMk id="6" creationId="{73F8B607-9AF4-48AB-9035-866FDDCD56A9}"/>
          </ac:picMkLst>
        </pc:picChg>
        <pc:picChg chg="add mod ord">
          <ac:chgData name="tom.sieder" userId="ff3ed42b-fae8-49a8-ac63-1d70318341d5" providerId="ADAL" clId="{7426A1CB-2523-4493-B771-917E647E864D}" dt="2020-06-27T08:51:38.876" v="377" actId="14100"/>
          <ac:picMkLst>
            <pc:docMk/>
            <pc:sldMk cId="981504292" sldId="257"/>
            <ac:picMk id="10" creationId="{DA042052-D239-4E6D-8D77-97AD53BC3666}"/>
          </ac:picMkLst>
        </pc:picChg>
        <pc:picChg chg="add mod">
          <ac:chgData name="tom.sieder" userId="ff3ed42b-fae8-49a8-ac63-1d70318341d5" providerId="ADAL" clId="{7426A1CB-2523-4493-B771-917E647E864D}" dt="2020-06-27T08:51:43.437" v="378" actId="14100"/>
          <ac:picMkLst>
            <pc:docMk/>
            <pc:sldMk cId="981504292" sldId="257"/>
            <ac:picMk id="11" creationId="{2AB8D3D4-2FBD-4D50-97C4-190F64203DFF}"/>
          </ac:picMkLst>
        </pc:picChg>
        <pc:picChg chg="del">
          <ac:chgData name="tom.sieder" userId="ff3ed42b-fae8-49a8-ac63-1d70318341d5" providerId="ADAL" clId="{7426A1CB-2523-4493-B771-917E647E864D}" dt="2020-06-21T16:07:16.955" v="176" actId="478"/>
          <ac:picMkLst>
            <pc:docMk/>
            <pc:sldMk cId="981504292" sldId="257"/>
            <ac:picMk id="12" creationId="{5C280D8A-BD69-425E-9BFE-DF4E47A966AF}"/>
          </ac:picMkLst>
        </pc:picChg>
        <pc:picChg chg="add mod">
          <ac:chgData name="tom.sieder" userId="ff3ed42b-fae8-49a8-ac63-1d70318341d5" providerId="ADAL" clId="{7426A1CB-2523-4493-B771-917E647E864D}" dt="2020-06-21T16:23:41.147" v="275" actId="14100"/>
          <ac:picMkLst>
            <pc:docMk/>
            <pc:sldMk cId="981504292" sldId="257"/>
            <ac:picMk id="13" creationId="{40CB543A-2A34-4DFD-98DA-2AC782FB926A}"/>
          </ac:picMkLst>
        </pc:picChg>
        <pc:picChg chg="add mod">
          <ac:chgData name="tom.sieder" userId="ff3ed42b-fae8-49a8-ac63-1d70318341d5" providerId="ADAL" clId="{7426A1CB-2523-4493-B771-917E647E864D}" dt="2020-06-21T16:11:52.103" v="199" actId="14100"/>
          <ac:picMkLst>
            <pc:docMk/>
            <pc:sldMk cId="981504292" sldId="257"/>
            <ac:picMk id="1026" creationId="{DD8FB55E-F7DD-423A-AAB7-71EBC1501871}"/>
          </ac:picMkLst>
        </pc:picChg>
        <pc:picChg chg="add mod">
          <ac:chgData name="tom.sieder" userId="ff3ed42b-fae8-49a8-ac63-1d70318341d5" providerId="ADAL" clId="{7426A1CB-2523-4493-B771-917E647E864D}" dt="2020-06-21T16:24:11.448" v="284" actId="1035"/>
          <ac:picMkLst>
            <pc:docMk/>
            <pc:sldMk cId="981504292" sldId="257"/>
            <ac:picMk id="1028" creationId="{C69698CD-8B69-4794-A03F-351263B1A3B4}"/>
          </ac:picMkLst>
        </pc:picChg>
        <pc:picChg chg="add mod">
          <ac:chgData name="tom.sieder" userId="ff3ed42b-fae8-49a8-ac63-1d70318341d5" providerId="ADAL" clId="{7426A1CB-2523-4493-B771-917E647E864D}" dt="2020-06-21T16:24:33.902" v="287" actId="14100"/>
          <ac:picMkLst>
            <pc:docMk/>
            <pc:sldMk cId="981504292" sldId="257"/>
            <ac:picMk id="1030" creationId="{8EA054F4-CF09-4F57-9CD4-477B7BD90013}"/>
          </ac:picMkLst>
        </pc:picChg>
      </pc:sldChg>
      <pc:sldChg chg="modSp mod">
        <pc:chgData name="tom.sieder" userId="ff3ed42b-fae8-49a8-ac63-1d70318341d5" providerId="ADAL" clId="{7426A1CB-2523-4493-B771-917E647E864D}" dt="2020-06-21T16:06:42.823" v="172" actId="20577"/>
        <pc:sldMkLst>
          <pc:docMk/>
          <pc:sldMk cId="40518382" sldId="281"/>
        </pc:sldMkLst>
        <pc:spChg chg="mod">
          <ac:chgData name="tom.sieder" userId="ff3ed42b-fae8-49a8-ac63-1d70318341d5" providerId="ADAL" clId="{7426A1CB-2523-4493-B771-917E647E864D}" dt="2020-06-21T16:06:42.823" v="172" actId="20577"/>
          <ac:spMkLst>
            <pc:docMk/>
            <pc:sldMk cId="40518382" sldId="281"/>
            <ac:spMk id="16" creationId="{00000000-0000-0000-0000-000000000000}"/>
          </ac:spMkLst>
        </pc:spChg>
      </pc:sldChg>
      <pc:sldChg chg="delSp modSp">
        <pc:chgData name="tom.sieder" userId="ff3ed42b-fae8-49a8-ac63-1d70318341d5" providerId="ADAL" clId="{7426A1CB-2523-4493-B771-917E647E864D}" dt="2020-06-21T14:45:32.293" v="143" actId="1076"/>
        <pc:sldMkLst>
          <pc:docMk/>
          <pc:sldMk cId="820714475" sldId="288"/>
        </pc:sldMkLst>
        <pc:picChg chg="del">
          <ac:chgData name="tom.sieder" userId="ff3ed42b-fae8-49a8-ac63-1d70318341d5" providerId="ADAL" clId="{7426A1CB-2523-4493-B771-917E647E864D}" dt="2020-06-21T14:45:07.065" v="139" actId="478"/>
          <ac:picMkLst>
            <pc:docMk/>
            <pc:sldMk cId="820714475" sldId="288"/>
            <ac:picMk id="1028" creationId="{1C00E31D-5BDE-4C61-B24E-691549BB0A73}"/>
          </ac:picMkLst>
        </pc:picChg>
        <pc:picChg chg="mod">
          <ac:chgData name="tom.sieder" userId="ff3ed42b-fae8-49a8-ac63-1d70318341d5" providerId="ADAL" clId="{7426A1CB-2523-4493-B771-917E647E864D}" dt="2020-06-21T14:45:32.293" v="143" actId="1076"/>
          <ac:picMkLst>
            <pc:docMk/>
            <pc:sldMk cId="820714475" sldId="288"/>
            <ac:picMk id="1030" creationId="{FF201D47-B0CA-4355-A553-B671CE65C75A}"/>
          </ac:picMkLst>
        </pc:picChg>
        <pc:picChg chg="del">
          <ac:chgData name="tom.sieder" userId="ff3ed42b-fae8-49a8-ac63-1d70318341d5" providerId="ADAL" clId="{7426A1CB-2523-4493-B771-917E647E864D}" dt="2020-06-21T14:45:10.641" v="140" actId="478"/>
          <ac:picMkLst>
            <pc:docMk/>
            <pc:sldMk cId="820714475" sldId="288"/>
            <ac:picMk id="3074" creationId="{00000000-0000-0000-0000-000000000000}"/>
          </ac:picMkLst>
        </pc:picChg>
      </pc:sldChg>
      <pc:sldChg chg="delSp modSp">
        <pc:chgData name="tom.sieder" userId="ff3ed42b-fae8-49a8-ac63-1d70318341d5" providerId="ADAL" clId="{7426A1CB-2523-4493-B771-917E647E864D}" dt="2020-06-20T16:54:21.661" v="136" actId="1037"/>
        <pc:sldMkLst>
          <pc:docMk/>
          <pc:sldMk cId="471050113" sldId="296"/>
        </pc:sldMkLst>
        <pc:picChg chg="mod">
          <ac:chgData name="tom.sieder" userId="ff3ed42b-fae8-49a8-ac63-1d70318341d5" providerId="ADAL" clId="{7426A1CB-2523-4493-B771-917E647E864D}" dt="2020-06-20T16:54:21.661" v="136" actId="1037"/>
          <ac:picMkLst>
            <pc:docMk/>
            <pc:sldMk cId="471050113" sldId="296"/>
            <ac:picMk id="1026" creationId="{3FC4FCB4-0E3C-4290-AF1C-4FDA0DF13034}"/>
          </ac:picMkLst>
        </pc:picChg>
        <pc:picChg chg="mod">
          <ac:chgData name="tom.sieder" userId="ff3ed42b-fae8-49a8-ac63-1d70318341d5" providerId="ADAL" clId="{7426A1CB-2523-4493-B771-917E647E864D}" dt="2020-06-20T16:54:12.048" v="113" actId="1037"/>
          <ac:picMkLst>
            <pc:docMk/>
            <pc:sldMk cId="471050113" sldId="296"/>
            <ac:picMk id="1030" creationId="{D55A62B6-7041-41D4-91F8-2230E156D8BE}"/>
          </ac:picMkLst>
        </pc:picChg>
        <pc:picChg chg="del">
          <ac:chgData name="tom.sieder" userId="ff3ed42b-fae8-49a8-ac63-1d70318341d5" providerId="ADAL" clId="{7426A1CB-2523-4493-B771-917E647E864D}" dt="2020-06-20T16:54:00.715" v="87" actId="478"/>
          <ac:picMkLst>
            <pc:docMk/>
            <pc:sldMk cId="471050113" sldId="296"/>
            <ac:picMk id="4098" creationId="{00000000-0000-0000-0000-000000000000}"/>
          </ac:picMkLst>
        </pc:picChg>
        <pc:picChg chg="del">
          <ac:chgData name="tom.sieder" userId="ff3ed42b-fae8-49a8-ac63-1d70318341d5" providerId="ADAL" clId="{7426A1CB-2523-4493-B771-917E647E864D}" dt="2020-06-20T16:53:41.087" v="74" actId="478"/>
          <ac:picMkLst>
            <pc:docMk/>
            <pc:sldMk cId="471050113" sldId="296"/>
            <ac:picMk id="4099" creationId="{00000000-0000-0000-0000-000000000000}"/>
          </ac:picMkLst>
        </pc:picChg>
      </pc:sldChg>
      <pc:sldChg chg="modSp">
        <pc:chgData name="tom.sieder" userId="ff3ed42b-fae8-49a8-ac63-1d70318341d5" providerId="ADAL" clId="{7426A1CB-2523-4493-B771-917E647E864D}" dt="2020-06-21T14:43:28.085" v="137" actId="1076"/>
        <pc:sldMkLst>
          <pc:docMk/>
          <pc:sldMk cId="4273856760" sldId="298"/>
        </pc:sldMkLst>
        <pc:picChg chg="mod">
          <ac:chgData name="tom.sieder" userId="ff3ed42b-fae8-49a8-ac63-1d70318341d5" providerId="ADAL" clId="{7426A1CB-2523-4493-B771-917E647E864D}" dt="2020-06-21T14:43:28.085" v="137" actId="1076"/>
          <ac:picMkLst>
            <pc:docMk/>
            <pc:sldMk cId="4273856760" sldId="298"/>
            <ac:picMk id="1034" creationId="{370EF76B-0A23-42BD-8E35-E5D9E750D395}"/>
          </ac:picMkLst>
        </pc:picChg>
      </pc:sldChg>
      <pc:sldChg chg="modSp mod">
        <pc:chgData name="tom.sieder" userId="ff3ed42b-fae8-49a8-ac63-1d70318341d5" providerId="ADAL" clId="{7426A1CB-2523-4493-B771-917E647E864D}" dt="2020-06-20T16:52:30.633" v="45" actId="20577"/>
        <pc:sldMkLst>
          <pc:docMk/>
          <pc:sldMk cId="1999674883" sldId="302"/>
        </pc:sldMkLst>
        <pc:spChg chg="mod">
          <ac:chgData name="tom.sieder" userId="ff3ed42b-fae8-49a8-ac63-1d70318341d5" providerId="ADAL" clId="{7426A1CB-2523-4493-B771-917E647E864D}" dt="2020-06-20T16:52:30.633" v="45" actId="20577"/>
          <ac:spMkLst>
            <pc:docMk/>
            <pc:sldMk cId="1999674883" sldId="302"/>
            <ac:spMk id="13" creationId="{00000000-0000-0000-0000-000000000000}"/>
          </ac:spMkLst>
        </pc:spChg>
      </pc:sldChg>
      <pc:sldChg chg="addSp delSp mod">
        <pc:chgData name="tom.sieder" userId="ff3ed42b-fae8-49a8-ac63-1d70318341d5" providerId="ADAL" clId="{7426A1CB-2523-4493-B771-917E647E864D}" dt="2020-06-20T15:35:25.695" v="2" actId="478"/>
        <pc:sldMkLst>
          <pc:docMk/>
          <pc:sldMk cId="2075716602" sldId="303"/>
        </pc:sldMkLst>
        <pc:inkChg chg="add del">
          <ac:chgData name="tom.sieder" userId="ff3ed42b-fae8-49a8-ac63-1d70318341d5" providerId="ADAL" clId="{7426A1CB-2523-4493-B771-917E647E864D}" dt="2020-06-20T15:35:25.695" v="2" actId="478"/>
          <ac:inkMkLst>
            <pc:docMk/>
            <pc:sldMk cId="2075716602" sldId="303"/>
            <ac:inkMk id="2" creationId="{549F5DCF-A8BD-4582-9741-6E62F5580191}"/>
          </ac:inkMkLst>
        </pc:inkChg>
      </pc:sldChg>
      <pc:sldChg chg="del">
        <pc:chgData name="tom.sieder" userId="ff3ed42b-fae8-49a8-ac63-1d70318341d5" providerId="ADAL" clId="{7426A1CB-2523-4493-B771-917E647E864D}" dt="2020-06-20T15:20:35.562" v="0" actId="2696"/>
        <pc:sldMkLst>
          <pc:docMk/>
          <pc:sldMk cId="725915947" sldId="304"/>
        </pc:sldMkLst>
      </pc:sldChg>
      <pc:sldChg chg="add ord">
        <pc:chgData name="tom.sieder" userId="ff3ed42b-fae8-49a8-ac63-1d70318341d5" providerId="ADAL" clId="{7426A1CB-2523-4493-B771-917E647E864D}" dt="2020-06-21T16:07:09.922" v="175"/>
        <pc:sldMkLst>
          <pc:docMk/>
          <pc:sldMk cId="1793508107" sldId="313"/>
        </pc:sldMkLst>
      </pc:sldChg>
    </pc:docChg>
  </pc:docChgLst>
  <pc:docChgLst>
    <pc:chgData name="robert.michael.horack" userId="S::robert.michael.horack@uni-jena.de::70c955ad-93e2-44c3-934c-f4b46cdeb47a" providerId="AD" clId="Web-{7A4512F0-A46D-4BE6-BBDE-16436175FDD4}"/>
    <pc:docChg chg="addSld delSld modSld sldOrd">
      <pc:chgData name="robert.michael.horack" userId="S::robert.michael.horack@uni-jena.de::70c955ad-93e2-44c3-934c-f4b46cdeb47a" providerId="AD" clId="Web-{7A4512F0-A46D-4BE6-BBDE-16436175FDD4}" dt="2020-06-07T14:56:10.269" v="3430" actId="14100"/>
      <pc:docMkLst>
        <pc:docMk/>
      </pc:docMkLst>
      <pc:sldChg chg="addSp delSp modSp del">
        <pc:chgData name="robert.michael.horack" userId="S::robert.michael.horack@uni-jena.de::70c955ad-93e2-44c3-934c-f4b46cdeb47a" providerId="AD" clId="Web-{7A4512F0-A46D-4BE6-BBDE-16436175FDD4}" dt="2020-06-07T10:56:35.188" v="444"/>
        <pc:sldMkLst>
          <pc:docMk/>
          <pc:sldMk cId="1129978561" sldId="295"/>
        </pc:sldMkLst>
        <pc:spChg chg="del">
          <ac:chgData name="robert.michael.horack" userId="S::robert.michael.horack@uni-jena.de::70c955ad-93e2-44c3-934c-f4b46cdeb47a" providerId="AD" clId="Web-{7A4512F0-A46D-4BE6-BBDE-16436175FDD4}" dt="2020-06-07T10:20:14.031" v="63"/>
          <ac:spMkLst>
            <pc:docMk/>
            <pc:sldMk cId="1129978561" sldId="295"/>
            <ac:spMk id="2" creationId="{00000000-0000-0000-0000-000000000000}"/>
          </ac:spMkLst>
        </pc:spChg>
        <pc:spChg chg="add mod">
          <ac:chgData name="robert.michael.horack" userId="S::robert.michael.horack@uni-jena.de::70c955ad-93e2-44c3-934c-f4b46cdeb47a" providerId="AD" clId="Web-{7A4512F0-A46D-4BE6-BBDE-16436175FDD4}" dt="2020-06-07T10:25:15.770" v="179" actId="1076"/>
          <ac:spMkLst>
            <pc:docMk/>
            <pc:sldMk cId="1129978561" sldId="295"/>
            <ac:spMk id="3" creationId="{693E8989-B4CF-402C-BC6A-1311FC9AC7FE}"/>
          </ac:spMkLst>
        </pc:spChg>
        <pc:spChg chg="add del">
          <ac:chgData name="robert.michael.horack" userId="S::robert.michael.horack@uni-jena.de::70c955ad-93e2-44c3-934c-f4b46cdeb47a" providerId="AD" clId="Web-{7A4512F0-A46D-4BE6-BBDE-16436175FDD4}" dt="2020-06-07T10:19:33.343" v="55"/>
          <ac:spMkLst>
            <pc:docMk/>
            <pc:sldMk cId="1129978561" sldId="295"/>
            <ac:spMk id="4" creationId="{DF89BBE2-EE35-475B-A1A9-ECEA09C7ABB1}"/>
          </ac:spMkLst>
        </pc:spChg>
        <pc:spChg chg="add mod">
          <ac:chgData name="robert.michael.horack" userId="S::robert.michael.horack@uni-jena.de::70c955ad-93e2-44c3-934c-f4b46cdeb47a" providerId="AD" clId="Web-{7A4512F0-A46D-4BE6-BBDE-16436175FDD4}" dt="2020-06-07T10:23:27.502" v="106" actId="20577"/>
          <ac:spMkLst>
            <pc:docMk/>
            <pc:sldMk cId="1129978561" sldId="295"/>
            <ac:spMk id="5" creationId="{76EEB7B9-F8C4-4541-8EB0-6EE5A410B505}"/>
          </ac:spMkLst>
        </pc:spChg>
        <pc:spChg chg="add mod">
          <ac:chgData name="robert.michael.horack" userId="S::robert.michael.horack@uni-jena.de::70c955ad-93e2-44c3-934c-f4b46cdeb47a" providerId="AD" clId="Web-{7A4512F0-A46D-4BE6-BBDE-16436175FDD4}" dt="2020-06-07T10:24:09.550" v="137" actId="14100"/>
          <ac:spMkLst>
            <pc:docMk/>
            <pc:sldMk cId="1129978561" sldId="295"/>
            <ac:spMk id="6" creationId="{E62B2478-1D97-436C-A302-8260AAD88C39}"/>
          </ac:spMkLst>
        </pc:spChg>
        <pc:spChg chg="add mod">
          <ac:chgData name="robert.michael.horack" userId="S::robert.michael.horack@uni-jena.de::70c955ad-93e2-44c3-934c-f4b46cdeb47a" providerId="AD" clId="Web-{7A4512F0-A46D-4BE6-BBDE-16436175FDD4}" dt="2020-06-07T10:25:18.379" v="180" actId="1076"/>
          <ac:spMkLst>
            <pc:docMk/>
            <pc:sldMk cId="1129978561" sldId="295"/>
            <ac:spMk id="8" creationId="{A16B42E6-E573-4D7A-9DF6-4DCD88889965}"/>
          </ac:spMkLst>
        </pc:spChg>
        <pc:spChg chg="del">
          <ac:chgData name="robert.michael.horack" userId="S::robert.michael.horack@uni-jena.de::70c955ad-93e2-44c3-934c-f4b46cdeb47a" providerId="AD" clId="Web-{7A4512F0-A46D-4BE6-BBDE-16436175FDD4}" dt="2020-06-07T10:20:15.687" v="64"/>
          <ac:spMkLst>
            <pc:docMk/>
            <pc:sldMk cId="1129978561" sldId="295"/>
            <ac:spMk id="12" creationId="{00000000-0000-0000-0000-000000000000}"/>
          </ac:spMkLst>
        </pc:spChg>
      </pc:sldChg>
      <pc:sldChg chg="addSp delSp modSp add replId addAnim delAnim modAnim modNotes">
        <pc:chgData name="robert.michael.horack" userId="S::robert.michael.horack@uni-jena.de::70c955ad-93e2-44c3-934c-f4b46cdeb47a" providerId="AD" clId="Web-{7A4512F0-A46D-4BE6-BBDE-16436175FDD4}" dt="2020-06-07T14:56:10.269" v="3430" actId="14100"/>
        <pc:sldMkLst>
          <pc:docMk/>
          <pc:sldMk cId="2355651178" sldId="297"/>
        </pc:sldMkLst>
        <pc:spChg chg="add del mod">
          <ac:chgData name="robert.michael.horack" userId="S::robert.michael.horack@uni-jena.de::70c955ad-93e2-44c3-934c-f4b46cdeb47a" providerId="AD" clId="Web-{7A4512F0-A46D-4BE6-BBDE-16436175FDD4}" dt="2020-06-07T11:03:00.022" v="489"/>
          <ac:spMkLst>
            <pc:docMk/>
            <pc:sldMk cId="2355651178" sldId="297"/>
            <ac:spMk id="2" creationId="{CE69791A-1429-443D-9CA2-5BD402696BF2}"/>
          </ac:spMkLst>
        </pc:spChg>
        <pc:spChg chg="add mod">
          <ac:chgData name="robert.michael.horack" userId="S::robert.michael.horack@uni-jena.de::70c955ad-93e2-44c3-934c-f4b46cdeb47a" providerId="AD" clId="Web-{7A4512F0-A46D-4BE6-BBDE-16436175FDD4}" dt="2020-06-07T14:44:54.947" v="3419" actId="1076"/>
          <ac:spMkLst>
            <pc:docMk/>
            <pc:sldMk cId="2355651178" sldId="297"/>
            <ac:spMk id="3" creationId="{36F269D7-71EC-4F9A-A24F-FF4B9A7F8FA0}"/>
          </ac:spMkLst>
        </pc:spChg>
        <pc:spChg chg="del">
          <ac:chgData name="robert.michael.horack" userId="S::robert.michael.horack@uni-jena.de::70c955ad-93e2-44c3-934c-f4b46cdeb47a" providerId="AD" clId="Web-{7A4512F0-A46D-4BE6-BBDE-16436175FDD4}" dt="2020-06-07T10:29:01.757" v="190"/>
          <ac:spMkLst>
            <pc:docMk/>
            <pc:sldMk cId="2355651178" sldId="297"/>
            <ac:spMk id="3" creationId="{693E8989-B4CF-402C-BC6A-1311FC9AC7FE}"/>
          </ac:spMkLst>
        </pc:spChg>
        <pc:spChg chg="add mod">
          <ac:chgData name="robert.michael.horack" userId="S::robert.michael.horack@uni-jena.de::70c955ad-93e2-44c3-934c-f4b46cdeb47a" providerId="AD" clId="Web-{7A4512F0-A46D-4BE6-BBDE-16436175FDD4}" dt="2020-06-07T11:41:11.086" v="917" actId="1076"/>
          <ac:spMkLst>
            <pc:docMk/>
            <pc:sldMk cId="2355651178" sldId="297"/>
            <ac:spMk id="4" creationId="{DBEA0E2E-0352-46FF-B48A-B126D7EE29E0}"/>
          </ac:spMkLst>
        </pc:spChg>
        <pc:spChg chg="del">
          <ac:chgData name="robert.michael.horack" userId="S::robert.michael.horack@uni-jena.de::70c955ad-93e2-44c3-934c-f4b46cdeb47a" providerId="AD" clId="Web-{7A4512F0-A46D-4BE6-BBDE-16436175FDD4}" dt="2020-06-07T10:29:02.632" v="191"/>
          <ac:spMkLst>
            <pc:docMk/>
            <pc:sldMk cId="2355651178" sldId="297"/>
            <ac:spMk id="5" creationId="{76EEB7B9-F8C4-4541-8EB0-6EE5A410B505}"/>
          </ac:spMkLst>
        </pc:spChg>
        <pc:spChg chg="del">
          <ac:chgData name="robert.michael.horack" userId="S::robert.michael.horack@uni-jena.de::70c955ad-93e2-44c3-934c-f4b46cdeb47a" providerId="AD" clId="Web-{7A4512F0-A46D-4BE6-BBDE-16436175FDD4}" dt="2020-06-07T10:29:03.367" v="192"/>
          <ac:spMkLst>
            <pc:docMk/>
            <pc:sldMk cId="2355651178" sldId="297"/>
            <ac:spMk id="6" creationId="{E62B2478-1D97-436C-A302-8260AAD88C39}"/>
          </ac:spMkLst>
        </pc:spChg>
        <pc:spChg chg="del">
          <ac:chgData name="robert.michael.horack" userId="S::robert.michael.horack@uni-jena.de::70c955ad-93e2-44c3-934c-f4b46cdeb47a" providerId="AD" clId="Web-{7A4512F0-A46D-4BE6-BBDE-16436175FDD4}" dt="2020-06-07T10:29:04.398" v="193"/>
          <ac:spMkLst>
            <pc:docMk/>
            <pc:sldMk cId="2355651178" sldId="297"/>
            <ac:spMk id="8" creationId="{A16B42E6-E573-4D7A-9DF6-4DCD88889965}"/>
          </ac:spMkLst>
        </pc:spChg>
        <pc:spChg chg="add del">
          <ac:chgData name="robert.michael.horack" userId="S::robert.michael.horack@uni-jena.de::70c955ad-93e2-44c3-934c-f4b46cdeb47a" providerId="AD" clId="Web-{7A4512F0-A46D-4BE6-BBDE-16436175FDD4}" dt="2020-06-07T11:27:46.918" v="672"/>
          <ac:spMkLst>
            <pc:docMk/>
            <pc:sldMk cId="2355651178" sldId="297"/>
            <ac:spMk id="9" creationId="{71256F99-218D-42C3-B5F6-C380FF4D2351}"/>
          </ac:spMkLst>
        </pc:spChg>
        <pc:spChg chg="add mod">
          <ac:chgData name="robert.michael.horack" userId="S::robert.michael.horack@uni-jena.de::70c955ad-93e2-44c3-934c-f4b46cdeb47a" providerId="AD" clId="Web-{7A4512F0-A46D-4BE6-BBDE-16436175FDD4}" dt="2020-06-07T11:19:19.677" v="528" actId="1076"/>
          <ac:spMkLst>
            <pc:docMk/>
            <pc:sldMk cId="2355651178" sldId="297"/>
            <ac:spMk id="10" creationId="{52D46FA2-F3F7-400C-B617-4104D74B12E2}"/>
          </ac:spMkLst>
        </pc:spChg>
        <pc:spChg chg="add mod">
          <ac:chgData name="robert.michael.horack" userId="S::robert.michael.horack@uni-jena.de::70c955ad-93e2-44c3-934c-f4b46cdeb47a" providerId="AD" clId="Web-{7A4512F0-A46D-4BE6-BBDE-16436175FDD4}" dt="2020-06-07T11:21:46.960" v="541" actId="1076"/>
          <ac:spMkLst>
            <pc:docMk/>
            <pc:sldMk cId="2355651178" sldId="297"/>
            <ac:spMk id="12" creationId="{C934912A-E2E0-4ADA-8247-1672AC9FB26F}"/>
          </ac:spMkLst>
        </pc:spChg>
        <pc:spChg chg="mod">
          <ac:chgData name="robert.michael.horack" userId="S::robert.michael.horack@uni-jena.de::70c955ad-93e2-44c3-934c-f4b46cdeb47a" providerId="AD" clId="Web-{7A4512F0-A46D-4BE6-BBDE-16436175FDD4}" dt="2020-06-07T10:28:49.773" v="189" actId="20577"/>
          <ac:spMkLst>
            <pc:docMk/>
            <pc:sldMk cId="2355651178" sldId="297"/>
            <ac:spMk id="13" creationId="{00000000-0000-0000-0000-000000000000}"/>
          </ac:spMkLst>
        </pc:spChg>
        <pc:spChg chg="add mod">
          <ac:chgData name="robert.michael.horack" userId="S::robert.michael.horack@uni-jena.de::70c955ad-93e2-44c3-934c-f4b46cdeb47a" providerId="AD" clId="Web-{7A4512F0-A46D-4BE6-BBDE-16436175FDD4}" dt="2020-06-07T11:24:27.384" v="600" actId="1076"/>
          <ac:spMkLst>
            <pc:docMk/>
            <pc:sldMk cId="2355651178" sldId="297"/>
            <ac:spMk id="15" creationId="{E12832BE-066A-435D-92BD-CAC602A07BDA}"/>
          </ac:spMkLst>
        </pc:spChg>
        <pc:spChg chg="add mod">
          <ac:chgData name="robert.michael.horack" userId="S::robert.michael.horack@uni-jena.de::70c955ad-93e2-44c3-934c-f4b46cdeb47a" providerId="AD" clId="Web-{7A4512F0-A46D-4BE6-BBDE-16436175FDD4}" dt="2020-06-07T11:29:30.279" v="691" actId="1076"/>
          <ac:spMkLst>
            <pc:docMk/>
            <pc:sldMk cId="2355651178" sldId="297"/>
            <ac:spMk id="16" creationId="{62BE1BF7-7B48-4D01-B59F-6C9F828B5603}"/>
          </ac:spMkLst>
        </pc:spChg>
        <pc:spChg chg="add del">
          <ac:chgData name="robert.michael.horack" userId="S::robert.michael.horack@uni-jena.de::70c955ad-93e2-44c3-934c-f4b46cdeb47a" providerId="AD" clId="Web-{7A4512F0-A46D-4BE6-BBDE-16436175FDD4}" dt="2020-06-07T11:26:59.011" v="666"/>
          <ac:spMkLst>
            <pc:docMk/>
            <pc:sldMk cId="2355651178" sldId="297"/>
            <ac:spMk id="17" creationId="{BBA8B461-CD34-48EB-945F-0CC9FB39FDEB}"/>
          </ac:spMkLst>
        </pc:spChg>
        <pc:spChg chg="add del">
          <ac:chgData name="robert.michael.horack" userId="S::robert.michael.horack@uni-jena.de::70c955ad-93e2-44c3-934c-f4b46cdeb47a" providerId="AD" clId="Web-{7A4512F0-A46D-4BE6-BBDE-16436175FDD4}" dt="2020-06-07T11:27:44.246" v="671"/>
          <ac:spMkLst>
            <pc:docMk/>
            <pc:sldMk cId="2355651178" sldId="297"/>
            <ac:spMk id="18" creationId="{825E2179-10FA-4452-8C1E-A5E7DFBA3BAE}"/>
          </ac:spMkLst>
        </pc:spChg>
        <pc:spChg chg="add del">
          <ac:chgData name="robert.michael.horack" userId="S::robert.michael.horack@uni-jena.de::70c955ad-93e2-44c3-934c-f4b46cdeb47a" providerId="AD" clId="Web-{7A4512F0-A46D-4BE6-BBDE-16436175FDD4}" dt="2020-06-07T11:27:11.574" v="669"/>
          <ac:spMkLst>
            <pc:docMk/>
            <pc:sldMk cId="2355651178" sldId="297"/>
            <ac:spMk id="19" creationId="{32400160-96CE-40B8-8B46-17B94B0840DE}"/>
          </ac:spMkLst>
        </pc:spChg>
        <pc:spChg chg="add mod">
          <ac:chgData name="robert.michael.horack" userId="S::robert.michael.horack@uni-jena.de::70c955ad-93e2-44c3-934c-f4b46cdeb47a" providerId="AD" clId="Web-{7A4512F0-A46D-4BE6-BBDE-16436175FDD4}" dt="2020-06-07T11:33:19.767" v="790" actId="688"/>
          <ac:spMkLst>
            <pc:docMk/>
            <pc:sldMk cId="2355651178" sldId="297"/>
            <ac:spMk id="21" creationId="{5570C773-3CF6-467A-8EB5-E54609E1028B}"/>
          </ac:spMkLst>
        </pc:spChg>
        <pc:spChg chg="add del mod">
          <ac:chgData name="robert.michael.horack" userId="S::robert.michael.horack@uni-jena.de::70c955ad-93e2-44c3-934c-f4b46cdeb47a" providerId="AD" clId="Web-{7A4512F0-A46D-4BE6-BBDE-16436175FDD4}" dt="2020-06-07T11:38:38.271" v="894"/>
          <ac:spMkLst>
            <pc:docMk/>
            <pc:sldMk cId="2355651178" sldId="297"/>
            <ac:spMk id="23" creationId="{01630FBB-4555-498A-AED5-31EC3CD6D7AE}"/>
          </ac:spMkLst>
        </pc:spChg>
        <pc:spChg chg="add mod">
          <ac:chgData name="robert.michael.horack" userId="S::robert.michael.horack@uni-jena.de::70c955ad-93e2-44c3-934c-f4b46cdeb47a" providerId="AD" clId="Web-{7A4512F0-A46D-4BE6-BBDE-16436175FDD4}" dt="2020-06-07T11:39:44.585" v="909" actId="1076"/>
          <ac:spMkLst>
            <pc:docMk/>
            <pc:sldMk cId="2355651178" sldId="297"/>
            <ac:spMk id="24" creationId="{A1303CE2-2002-459E-96B9-4BD1228D19E9}"/>
          </ac:spMkLst>
        </pc:spChg>
        <pc:spChg chg="add mod">
          <ac:chgData name="robert.michael.horack" userId="S::robert.michael.horack@uni-jena.de::70c955ad-93e2-44c3-934c-f4b46cdeb47a" providerId="AD" clId="Web-{7A4512F0-A46D-4BE6-BBDE-16436175FDD4}" dt="2020-06-07T11:43:03.494" v="1007" actId="1076"/>
          <ac:spMkLst>
            <pc:docMk/>
            <pc:sldMk cId="2355651178" sldId="297"/>
            <ac:spMk id="26" creationId="{76BB5CAE-846D-4B86-A5B4-D8DF62AB850C}"/>
          </ac:spMkLst>
        </pc:spChg>
        <pc:picChg chg="add mod">
          <ac:chgData name="robert.michael.horack" userId="S::robert.michael.horack@uni-jena.de::70c955ad-93e2-44c3-934c-f4b46cdeb47a" providerId="AD" clId="Web-{7A4512F0-A46D-4BE6-BBDE-16436175FDD4}" dt="2020-06-07T14:26:06.697" v="3358" actId="14100"/>
          <ac:picMkLst>
            <pc:docMk/>
            <pc:sldMk cId="2355651178" sldId="297"/>
            <ac:picMk id="2" creationId="{ACCD36D7-BFF9-4B8A-8D35-3A598967F072}"/>
          </ac:picMkLst>
        </pc:picChg>
        <pc:picChg chg="add mod">
          <ac:chgData name="robert.michael.horack" userId="S::robert.michael.horack@uni-jena.de::70c955ad-93e2-44c3-934c-f4b46cdeb47a" providerId="AD" clId="Web-{7A4512F0-A46D-4BE6-BBDE-16436175FDD4}" dt="2020-06-07T14:45:51.604" v="3424" actId="1076"/>
          <ac:picMkLst>
            <pc:docMk/>
            <pc:sldMk cId="2355651178" sldId="297"/>
            <ac:picMk id="5" creationId="{70651E63-F0B6-4F02-8E73-85DA8F9B5AE6}"/>
          </ac:picMkLst>
        </pc:picChg>
        <pc:picChg chg="add mod">
          <ac:chgData name="robert.michael.horack" userId="S::robert.michael.horack@uni-jena.de::70c955ad-93e2-44c3-934c-f4b46cdeb47a" providerId="AD" clId="Web-{7A4512F0-A46D-4BE6-BBDE-16436175FDD4}" dt="2020-06-07T14:56:10.269" v="3430" actId="14100"/>
          <ac:picMkLst>
            <pc:docMk/>
            <pc:sldMk cId="2355651178" sldId="297"/>
            <ac:picMk id="6" creationId="{663F11A2-36F9-49D6-BFCE-06AE7A66320E}"/>
          </ac:picMkLst>
        </pc:picChg>
        <pc:picChg chg="del">
          <ac:chgData name="robert.michael.horack" userId="S::robert.michael.horack@uni-jena.de::70c955ad-93e2-44c3-934c-f4b46cdeb47a" providerId="AD" clId="Web-{7A4512F0-A46D-4BE6-BBDE-16436175FDD4}" dt="2020-06-07T14:25:45.603" v="3353"/>
          <ac:picMkLst>
            <pc:docMk/>
            <pc:sldMk cId="2355651178" sldId="297"/>
            <ac:picMk id="4098" creationId="{00000000-0000-0000-0000-000000000000}"/>
          </ac:picMkLst>
        </pc:picChg>
        <pc:picChg chg="del mod">
          <ac:chgData name="robert.michael.horack" userId="S::robert.michael.horack@uni-jena.de::70c955ad-93e2-44c3-934c-f4b46cdeb47a" providerId="AD" clId="Web-{7A4512F0-A46D-4BE6-BBDE-16436175FDD4}" dt="2020-06-07T14:42:57.055" v="3405"/>
          <ac:picMkLst>
            <pc:docMk/>
            <pc:sldMk cId="2355651178" sldId="297"/>
            <ac:picMk id="4099" creationId="{00000000-0000-0000-0000-000000000000}"/>
          </ac:picMkLst>
        </pc:picChg>
        <pc:cxnChg chg="add mod">
          <ac:chgData name="robert.michael.horack" userId="S::robert.michael.horack@uni-jena.de::70c955ad-93e2-44c3-934c-f4b46cdeb47a" providerId="AD" clId="Web-{7A4512F0-A46D-4BE6-BBDE-16436175FDD4}" dt="2020-06-07T11:22:59.211" v="551" actId="14100"/>
          <ac:cxnSpMkLst>
            <pc:docMk/>
            <pc:sldMk cId="2355651178" sldId="297"/>
            <ac:cxnSpMk id="14" creationId="{8865C4CE-9767-42DE-B87A-005C9334EA81}"/>
          </ac:cxnSpMkLst>
        </pc:cxnChg>
        <pc:cxnChg chg="add mod">
          <ac:chgData name="robert.michael.horack" userId="S::robert.michael.horack@uni-jena.de::70c955ad-93e2-44c3-934c-f4b46cdeb47a" providerId="AD" clId="Web-{7A4512F0-A46D-4BE6-BBDE-16436175FDD4}" dt="2020-06-07T11:31:05.312" v="699" actId="14100"/>
          <ac:cxnSpMkLst>
            <pc:docMk/>
            <pc:sldMk cId="2355651178" sldId="297"/>
            <ac:cxnSpMk id="20" creationId="{064AC8E5-8C45-4888-93F3-AE8899A6A300}"/>
          </ac:cxnSpMkLst>
        </pc:cxnChg>
        <pc:cxnChg chg="add mod">
          <ac:chgData name="robert.michael.horack" userId="S::robert.michael.horack@uni-jena.de::70c955ad-93e2-44c3-934c-f4b46cdeb47a" providerId="AD" clId="Web-{7A4512F0-A46D-4BE6-BBDE-16436175FDD4}" dt="2020-06-07T11:35:16.393" v="800" actId="14100"/>
          <ac:cxnSpMkLst>
            <pc:docMk/>
            <pc:sldMk cId="2355651178" sldId="297"/>
            <ac:cxnSpMk id="22" creationId="{547F15F5-931D-4895-B6F0-D3E275DA990D}"/>
          </ac:cxnSpMkLst>
        </pc:cxnChg>
        <pc:cxnChg chg="add mod">
          <ac:chgData name="robert.michael.horack" userId="S::robert.michael.horack@uni-jena.de::70c955ad-93e2-44c3-934c-f4b46cdeb47a" providerId="AD" clId="Web-{7A4512F0-A46D-4BE6-BBDE-16436175FDD4}" dt="2020-06-07T11:41:21.492" v="919" actId="1076"/>
          <ac:cxnSpMkLst>
            <pc:docMk/>
            <pc:sldMk cId="2355651178" sldId="297"/>
            <ac:cxnSpMk id="25" creationId="{0EE17FF2-839B-4734-9A1D-F3D414267ACD}"/>
          </ac:cxnSpMkLst>
        </pc:cxnChg>
      </pc:sldChg>
      <pc:sldChg chg="addSp delSp modSp add replId addAnim modAnim modNotes">
        <pc:chgData name="robert.michael.horack" userId="S::robert.michael.horack@uni-jena.de::70c955ad-93e2-44c3-934c-f4b46cdeb47a" providerId="AD" clId="Web-{7A4512F0-A46D-4BE6-BBDE-16436175FDD4}" dt="2020-06-07T12:46:59.098" v="1702"/>
        <pc:sldMkLst>
          <pc:docMk/>
          <pc:sldMk cId="4273856760" sldId="298"/>
        </pc:sldMkLst>
        <pc:spChg chg="add del mod">
          <ac:chgData name="robert.michael.horack" userId="S::robert.michael.horack@uni-jena.de::70c955ad-93e2-44c3-934c-f4b46cdeb47a" providerId="AD" clId="Web-{7A4512F0-A46D-4BE6-BBDE-16436175FDD4}" dt="2020-06-07T11:55:43.974" v="1078"/>
          <ac:spMkLst>
            <pc:docMk/>
            <pc:sldMk cId="4273856760" sldId="298"/>
            <ac:spMk id="2" creationId="{DE54880F-B02B-4FDF-9F0E-646B131996A1}"/>
          </ac:spMkLst>
        </pc:spChg>
        <pc:spChg chg="add mod">
          <ac:chgData name="robert.michael.horack" userId="S::robert.michael.horack@uni-jena.de::70c955ad-93e2-44c3-934c-f4b46cdeb47a" providerId="AD" clId="Web-{7A4512F0-A46D-4BE6-BBDE-16436175FDD4}" dt="2020-06-07T12:15:55.116" v="1457" actId="14100"/>
          <ac:spMkLst>
            <pc:docMk/>
            <pc:sldMk cId="4273856760" sldId="298"/>
            <ac:spMk id="3" creationId="{A5BC06B7-87C0-4A86-8B61-0576A9E3D1DB}"/>
          </ac:spMkLst>
        </pc:spChg>
        <pc:spChg chg="add del mod">
          <ac:chgData name="robert.michael.horack" userId="S::robert.michael.horack@uni-jena.de::70c955ad-93e2-44c3-934c-f4b46cdeb47a" providerId="AD" clId="Web-{7A4512F0-A46D-4BE6-BBDE-16436175FDD4}" dt="2020-06-07T12:24:22.625" v="1504"/>
          <ac:spMkLst>
            <pc:docMk/>
            <pc:sldMk cId="4273856760" sldId="298"/>
            <ac:spMk id="4" creationId="{5B34C191-F57B-4EB0-A328-5931D3822488}"/>
          </ac:spMkLst>
        </pc:spChg>
        <pc:spChg chg="add del mod">
          <ac:chgData name="robert.michael.horack" userId="S::robert.michael.horack@uni-jena.de::70c955ad-93e2-44c3-934c-f4b46cdeb47a" providerId="AD" clId="Web-{7A4512F0-A46D-4BE6-BBDE-16436175FDD4}" dt="2020-06-07T12:24:23.641" v="1505"/>
          <ac:spMkLst>
            <pc:docMk/>
            <pc:sldMk cId="4273856760" sldId="298"/>
            <ac:spMk id="5" creationId="{B918C6CC-0A47-4D05-A569-868CE1485C9E}"/>
          </ac:spMkLst>
        </pc:spChg>
        <pc:spChg chg="add del mod">
          <ac:chgData name="robert.michael.horack" userId="S::robert.michael.horack@uni-jena.de::70c955ad-93e2-44c3-934c-f4b46cdeb47a" providerId="AD" clId="Web-{7A4512F0-A46D-4BE6-BBDE-16436175FDD4}" dt="2020-06-07T12:24:24.360" v="1506"/>
          <ac:spMkLst>
            <pc:docMk/>
            <pc:sldMk cId="4273856760" sldId="298"/>
            <ac:spMk id="6" creationId="{5A0BF83A-B03C-4448-8909-95E4A9A94A0A}"/>
          </ac:spMkLst>
        </pc:spChg>
        <pc:spChg chg="mod">
          <ac:chgData name="robert.michael.horack" userId="S::robert.michael.horack@uni-jena.de::70c955ad-93e2-44c3-934c-f4b46cdeb47a" providerId="AD" clId="Web-{7A4512F0-A46D-4BE6-BBDE-16436175FDD4}" dt="2020-06-07T10:29:23.664" v="200" actId="20577"/>
          <ac:spMkLst>
            <pc:docMk/>
            <pc:sldMk cId="4273856760" sldId="298"/>
            <ac:spMk id="13" creationId="{00000000-0000-0000-0000-000000000000}"/>
          </ac:spMkLst>
        </pc:spChg>
        <pc:spChg chg="add del mod">
          <ac:chgData name="robert.michael.horack" userId="S::robert.michael.horack@uni-jena.de::70c955ad-93e2-44c3-934c-f4b46cdeb47a" providerId="AD" clId="Web-{7A4512F0-A46D-4BE6-BBDE-16436175FDD4}" dt="2020-06-07T12:46:54.457" v="1699"/>
          <ac:spMkLst>
            <pc:docMk/>
            <pc:sldMk cId="4273856760" sldId="298"/>
            <ac:spMk id="34" creationId="{C5D971E1-85D2-4952-8386-02F5717D54D1}"/>
          </ac:spMkLst>
        </pc:spChg>
        <pc:spChg chg="add del mod">
          <ac:chgData name="robert.michael.horack" userId="S::robert.michael.horack@uni-jena.de::70c955ad-93e2-44c3-934c-f4b46cdeb47a" providerId="AD" clId="Web-{7A4512F0-A46D-4BE6-BBDE-16436175FDD4}" dt="2020-06-07T12:46:49.207" v="1693"/>
          <ac:spMkLst>
            <pc:docMk/>
            <pc:sldMk cId="4273856760" sldId="298"/>
            <ac:spMk id="35" creationId="{F60465DF-4569-4CB6-A45F-281598A1EABA}"/>
          </ac:spMkLst>
        </pc:spChg>
        <pc:spChg chg="add del mod">
          <ac:chgData name="robert.michael.horack" userId="S::robert.michael.horack@uni-jena.de::70c955ad-93e2-44c3-934c-f4b46cdeb47a" providerId="AD" clId="Web-{7A4512F0-A46D-4BE6-BBDE-16436175FDD4}" dt="2020-06-07T12:46:52.536" v="1697"/>
          <ac:spMkLst>
            <pc:docMk/>
            <pc:sldMk cId="4273856760" sldId="298"/>
            <ac:spMk id="36" creationId="{60EC2BA6-AD32-40FF-86FD-A93E3387B5BA}"/>
          </ac:spMkLst>
        </pc:spChg>
        <pc:spChg chg="add del mod">
          <ac:chgData name="robert.michael.horack" userId="S::robert.michael.horack@uni-jena.de::70c955ad-93e2-44c3-934c-f4b46cdeb47a" providerId="AD" clId="Web-{7A4512F0-A46D-4BE6-BBDE-16436175FDD4}" dt="2020-06-07T12:46:59.098" v="1702"/>
          <ac:spMkLst>
            <pc:docMk/>
            <pc:sldMk cId="4273856760" sldId="298"/>
            <ac:spMk id="40" creationId="{3A115F6C-B0D9-45B1-A519-3EFAE1330976}"/>
          </ac:spMkLst>
        </pc:spChg>
        <pc:spChg chg="add del mod">
          <ac:chgData name="robert.michael.horack" userId="S::robert.michael.horack@uni-jena.de::70c955ad-93e2-44c3-934c-f4b46cdeb47a" providerId="AD" clId="Web-{7A4512F0-A46D-4BE6-BBDE-16436175FDD4}" dt="2020-06-07T12:46:50.254" v="1694"/>
          <ac:spMkLst>
            <pc:docMk/>
            <pc:sldMk cId="4273856760" sldId="298"/>
            <ac:spMk id="41" creationId="{53D97481-EE47-4312-BD82-6684409630EE}"/>
          </ac:spMkLst>
        </pc:spChg>
        <pc:spChg chg="add del mod">
          <ac:chgData name="robert.michael.horack" userId="S::robert.michael.horack@uni-jena.de::70c955ad-93e2-44c3-934c-f4b46cdeb47a" providerId="AD" clId="Web-{7A4512F0-A46D-4BE6-BBDE-16436175FDD4}" dt="2020-06-07T12:46:51.020" v="1695"/>
          <ac:spMkLst>
            <pc:docMk/>
            <pc:sldMk cId="4273856760" sldId="298"/>
            <ac:spMk id="42" creationId="{ECD0D52C-46B1-4D91-8E97-4CA764F72FB5}"/>
          </ac:spMkLst>
        </pc:spChg>
        <pc:spChg chg="add del mod">
          <ac:chgData name="robert.michael.horack" userId="S::robert.michael.horack@uni-jena.de::70c955ad-93e2-44c3-934c-f4b46cdeb47a" providerId="AD" clId="Web-{7A4512F0-A46D-4BE6-BBDE-16436175FDD4}" dt="2020-06-07T12:46:56.786" v="1701"/>
          <ac:spMkLst>
            <pc:docMk/>
            <pc:sldMk cId="4273856760" sldId="298"/>
            <ac:spMk id="43" creationId="{6C704A3A-46F6-4B81-B55A-F298F5FC145F}"/>
          </ac:spMkLst>
        </pc:spChg>
        <pc:spChg chg="add del mod">
          <ac:chgData name="robert.michael.horack" userId="S::robert.michael.horack@uni-jena.de::70c955ad-93e2-44c3-934c-f4b46cdeb47a" providerId="AD" clId="Web-{7A4512F0-A46D-4BE6-BBDE-16436175FDD4}" dt="2020-06-07T12:46:45.598" v="1690"/>
          <ac:spMkLst>
            <pc:docMk/>
            <pc:sldMk cId="4273856760" sldId="298"/>
            <ac:spMk id="44" creationId="{E1ED3981-1E08-4C39-A0D4-DB9F6EAF4876}"/>
          </ac:spMkLst>
        </pc:spChg>
        <pc:graphicFrameChg chg="add del mod modGraphic">
          <ac:chgData name="robert.michael.horack" userId="S::robert.michael.horack@uni-jena.de::70c955ad-93e2-44c3-934c-f4b46cdeb47a" providerId="AD" clId="Web-{7A4512F0-A46D-4BE6-BBDE-16436175FDD4}" dt="2020-06-07T12:25:08.579" v="1509"/>
          <ac:graphicFrameMkLst>
            <pc:docMk/>
            <pc:sldMk cId="4273856760" sldId="298"/>
            <ac:graphicFrameMk id="9" creationId="{127E492A-CD09-417C-B84C-3F6640CA3507}"/>
          </ac:graphicFrameMkLst>
        </pc:graphicFrameChg>
        <pc:cxnChg chg="add del mod">
          <ac:chgData name="robert.michael.horack" userId="S::robert.michael.horack@uni-jena.de::70c955ad-93e2-44c3-934c-f4b46cdeb47a" providerId="AD" clId="Web-{7A4512F0-A46D-4BE6-BBDE-16436175FDD4}" dt="2020-06-07T12:46:51.957" v="1696"/>
          <ac:cxnSpMkLst>
            <pc:docMk/>
            <pc:sldMk cId="4273856760" sldId="298"/>
            <ac:cxnSpMk id="37" creationId="{A1973D0A-A68D-49AF-B051-93B4CF2ACD82}"/>
          </ac:cxnSpMkLst>
        </pc:cxnChg>
        <pc:cxnChg chg="add del mod">
          <ac:chgData name="robert.michael.horack" userId="S::robert.michael.horack@uni-jena.de::70c955ad-93e2-44c3-934c-f4b46cdeb47a" providerId="AD" clId="Web-{7A4512F0-A46D-4BE6-BBDE-16436175FDD4}" dt="2020-06-07T12:46:46.270" v="1691"/>
          <ac:cxnSpMkLst>
            <pc:docMk/>
            <pc:sldMk cId="4273856760" sldId="298"/>
            <ac:cxnSpMk id="38" creationId="{9A5480C6-894D-4B5E-8E5A-6148E0B786B6}"/>
          </ac:cxnSpMkLst>
        </pc:cxnChg>
        <pc:cxnChg chg="add del mod">
          <ac:chgData name="robert.michael.horack" userId="S::robert.michael.horack@uni-jena.de::70c955ad-93e2-44c3-934c-f4b46cdeb47a" providerId="AD" clId="Web-{7A4512F0-A46D-4BE6-BBDE-16436175FDD4}" dt="2020-06-07T12:46:53.504" v="1698"/>
          <ac:cxnSpMkLst>
            <pc:docMk/>
            <pc:sldMk cId="4273856760" sldId="298"/>
            <ac:cxnSpMk id="39" creationId="{7760F669-20FB-4B23-9640-8105290251B9}"/>
          </ac:cxnSpMkLst>
        </pc:cxnChg>
      </pc:sldChg>
      <pc:sldChg chg="addSp delSp modSp add replId addAnim modAnim modNotes">
        <pc:chgData name="robert.michael.horack" userId="S::robert.michael.horack@uni-jena.de::70c955ad-93e2-44c3-934c-f4b46cdeb47a" providerId="AD" clId="Web-{7A4512F0-A46D-4BE6-BBDE-16436175FDD4}" dt="2020-06-07T14:21:09.178" v="3350"/>
        <pc:sldMkLst>
          <pc:docMk/>
          <pc:sldMk cId="1441125377" sldId="299"/>
        </pc:sldMkLst>
        <pc:spChg chg="add mod">
          <ac:chgData name="robert.michael.horack" userId="S::robert.michael.horack@uni-jena.de::70c955ad-93e2-44c3-934c-f4b46cdeb47a" providerId="AD" clId="Web-{7A4512F0-A46D-4BE6-BBDE-16436175FDD4}" dt="2020-06-07T14:20:40.740" v="3346" actId="20577"/>
          <ac:spMkLst>
            <pc:docMk/>
            <pc:sldMk cId="1441125377" sldId="299"/>
            <ac:spMk id="2" creationId="{3A73B239-C3AA-47EE-927B-1EC07731C203}"/>
          </ac:spMkLst>
        </pc:spChg>
        <pc:spChg chg="add del mod">
          <ac:chgData name="robert.michael.horack" userId="S::robert.michael.horack@uni-jena.de::70c955ad-93e2-44c3-934c-f4b46cdeb47a" providerId="AD" clId="Web-{7A4512F0-A46D-4BE6-BBDE-16436175FDD4}" dt="2020-06-07T13:16:51.983" v="1871"/>
          <ac:spMkLst>
            <pc:docMk/>
            <pc:sldMk cId="1441125377" sldId="299"/>
            <ac:spMk id="3" creationId="{23A465B6-AF9C-45C9-9B60-C881EAEEE729}"/>
          </ac:spMkLst>
        </pc:spChg>
        <pc:spChg chg="add mod">
          <ac:chgData name="robert.michael.horack" userId="S::robert.michael.horack@uni-jena.de::70c955ad-93e2-44c3-934c-f4b46cdeb47a" providerId="AD" clId="Web-{7A4512F0-A46D-4BE6-BBDE-16436175FDD4}" dt="2020-06-07T13:54:17.952" v="2208" actId="20577"/>
          <ac:spMkLst>
            <pc:docMk/>
            <pc:sldMk cId="1441125377" sldId="299"/>
            <ac:spMk id="3" creationId="{87EFBA27-A2A3-4C39-AAB1-EEE7479A29E0}"/>
          </ac:spMkLst>
        </pc:spChg>
        <pc:spChg chg="add mod">
          <ac:chgData name="robert.michael.horack" userId="S::robert.michael.horack@uni-jena.de::70c955ad-93e2-44c3-934c-f4b46cdeb47a" providerId="AD" clId="Web-{7A4512F0-A46D-4BE6-BBDE-16436175FDD4}" dt="2020-06-07T13:57:23.299" v="2291" actId="1076"/>
          <ac:spMkLst>
            <pc:docMk/>
            <pc:sldMk cId="1441125377" sldId="299"/>
            <ac:spMk id="4" creationId="{38914D9A-8AB4-435B-8232-DF9512FA4AF9}"/>
          </ac:spMkLst>
        </pc:spChg>
        <pc:spChg chg="add mod">
          <ac:chgData name="robert.michael.horack" userId="S::robert.michael.horack@uni-jena.de::70c955ad-93e2-44c3-934c-f4b46cdeb47a" providerId="AD" clId="Web-{7A4512F0-A46D-4BE6-BBDE-16436175FDD4}" dt="2020-06-07T13:58:56.831" v="2387" actId="14100"/>
          <ac:spMkLst>
            <pc:docMk/>
            <pc:sldMk cId="1441125377" sldId="299"/>
            <ac:spMk id="5" creationId="{172F7881-ECB8-4BFB-A26B-448948BE9830}"/>
          </ac:spMkLst>
        </pc:spChg>
        <pc:spChg chg="add mod">
          <ac:chgData name="robert.michael.horack" userId="S::robert.michael.horack@uni-jena.de::70c955ad-93e2-44c3-934c-f4b46cdeb47a" providerId="AD" clId="Web-{7A4512F0-A46D-4BE6-BBDE-16436175FDD4}" dt="2020-06-07T14:00:41.255" v="2487" actId="14100"/>
          <ac:spMkLst>
            <pc:docMk/>
            <pc:sldMk cId="1441125377" sldId="299"/>
            <ac:spMk id="6" creationId="{6659D9A4-702E-4B46-8B96-4C4EFD067AD3}"/>
          </ac:spMkLst>
        </pc:spChg>
        <pc:spChg chg="add mod">
          <ac:chgData name="robert.michael.horack" userId="S::robert.michael.horack@uni-jena.de::70c955ad-93e2-44c3-934c-f4b46cdeb47a" providerId="AD" clId="Web-{7A4512F0-A46D-4BE6-BBDE-16436175FDD4}" dt="2020-06-07T14:02:00.412" v="2539" actId="1076"/>
          <ac:spMkLst>
            <pc:docMk/>
            <pc:sldMk cId="1441125377" sldId="299"/>
            <ac:spMk id="8" creationId="{5853348D-6510-4176-8E21-C780427706C7}"/>
          </ac:spMkLst>
        </pc:spChg>
        <pc:spChg chg="add mod">
          <ac:chgData name="robert.michael.horack" userId="S::robert.michael.horack@uni-jena.de::70c955ad-93e2-44c3-934c-f4b46cdeb47a" providerId="AD" clId="Web-{7A4512F0-A46D-4BE6-BBDE-16436175FDD4}" dt="2020-06-07T14:16:03.470" v="3192" actId="20577"/>
          <ac:spMkLst>
            <pc:docMk/>
            <pc:sldMk cId="1441125377" sldId="299"/>
            <ac:spMk id="9" creationId="{335C2C7F-4869-40D0-9F77-CAEA5DABE1D6}"/>
          </ac:spMkLst>
        </pc:spChg>
        <pc:spChg chg="add mod">
          <ac:chgData name="robert.michael.horack" userId="S::robert.michael.horack@uni-jena.de::70c955ad-93e2-44c3-934c-f4b46cdeb47a" providerId="AD" clId="Web-{7A4512F0-A46D-4BE6-BBDE-16436175FDD4}" dt="2020-06-07T14:16:21.502" v="3197" actId="14100"/>
          <ac:spMkLst>
            <pc:docMk/>
            <pc:sldMk cId="1441125377" sldId="299"/>
            <ac:spMk id="10" creationId="{FEA276F9-6D09-4C27-A856-649120F4759F}"/>
          </ac:spMkLst>
        </pc:spChg>
        <pc:spChg chg="add mod">
          <ac:chgData name="robert.michael.horack" userId="S::robert.michael.horack@uni-jena.de::70c955ad-93e2-44c3-934c-f4b46cdeb47a" providerId="AD" clId="Web-{7A4512F0-A46D-4BE6-BBDE-16436175FDD4}" dt="2020-06-07T14:16:35.221" v="3199" actId="20577"/>
          <ac:spMkLst>
            <pc:docMk/>
            <pc:sldMk cId="1441125377" sldId="299"/>
            <ac:spMk id="12" creationId="{A2226EA3-4A6B-4472-94B5-2441890173A7}"/>
          </ac:spMkLst>
        </pc:spChg>
        <pc:spChg chg="mod">
          <ac:chgData name="robert.michael.horack" userId="S::robert.michael.horack@uni-jena.de::70c955ad-93e2-44c3-934c-f4b46cdeb47a" providerId="AD" clId="Web-{7A4512F0-A46D-4BE6-BBDE-16436175FDD4}" dt="2020-06-07T10:29:37.508" v="208" actId="20577"/>
          <ac:spMkLst>
            <pc:docMk/>
            <pc:sldMk cId="1441125377" sldId="299"/>
            <ac:spMk id="13" creationId="{00000000-0000-0000-0000-000000000000}"/>
          </ac:spMkLst>
        </pc:spChg>
        <pc:spChg chg="add mod">
          <ac:chgData name="robert.michael.horack" userId="S::robert.michael.horack@uni-jena.de::70c955ad-93e2-44c3-934c-f4b46cdeb47a" providerId="AD" clId="Web-{7A4512F0-A46D-4BE6-BBDE-16436175FDD4}" dt="2020-06-07T14:02:46.303" v="2576" actId="14100"/>
          <ac:spMkLst>
            <pc:docMk/>
            <pc:sldMk cId="1441125377" sldId="299"/>
            <ac:spMk id="14" creationId="{6D915D41-F9B2-44A3-BBBB-37B56E0D8257}"/>
          </ac:spMkLst>
        </pc:spChg>
        <pc:spChg chg="add mod">
          <ac:chgData name="robert.michael.horack" userId="S::robert.michael.horack@uni-jena.de::70c955ad-93e2-44c3-934c-f4b46cdeb47a" providerId="AD" clId="Web-{7A4512F0-A46D-4BE6-BBDE-16436175FDD4}" dt="2020-06-07T14:13:19.968" v="3002" actId="1076"/>
          <ac:spMkLst>
            <pc:docMk/>
            <pc:sldMk cId="1441125377" sldId="299"/>
            <ac:spMk id="15" creationId="{E64840F6-E7E7-4B61-B097-1CE7BA01EED6}"/>
          </ac:spMkLst>
        </pc:spChg>
        <pc:spChg chg="add mod">
          <ac:chgData name="robert.michael.horack" userId="S::robert.michael.horack@uni-jena.de::70c955ad-93e2-44c3-934c-f4b46cdeb47a" providerId="AD" clId="Web-{7A4512F0-A46D-4BE6-BBDE-16436175FDD4}" dt="2020-06-07T14:16:43.518" v="3204" actId="1076"/>
          <ac:spMkLst>
            <pc:docMk/>
            <pc:sldMk cId="1441125377" sldId="299"/>
            <ac:spMk id="16" creationId="{F90CBCD6-D4FE-4AE9-A0EC-F453BB4A4FF1}"/>
          </ac:spMkLst>
        </pc:spChg>
        <pc:spChg chg="add mod">
          <ac:chgData name="robert.michael.horack" userId="S::robert.michael.horack@uni-jena.de::70c955ad-93e2-44c3-934c-f4b46cdeb47a" providerId="AD" clId="Web-{7A4512F0-A46D-4BE6-BBDE-16436175FDD4}" dt="2020-06-07T14:17:47.503" v="3318" actId="14100"/>
          <ac:spMkLst>
            <pc:docMk/>
            <pc:sldMk cId="1441125377" sldId="299"/>
            <ac:spMk id="17" creationId="{45C9DAC8-D272-40E9-907D-D0228634FACC}"/>
          </ac:spMkLst>
        </pc:spChg>
        <pc:spChg chg="add del mod">
          <ac:chgData name="robert.michael.horack" userId="S::robert.michael.horack@uni-jena.de::70c955ad-93e2-44c3-934c-f4b46cdeb47a" providerId="AD" clId="Web-{7A4512F0-A46D-4BE6-BBDE-16436175FDD4}" dt="2020-06-07T13:18:51.657" v="1929"/>
          <ac:spMkLst>
            <pc:docMk/>
            <pc:sldMk cId="1441125377" sldId="299"/>
            <ac:spMk id="4266" creationId="{46A75E37-E92C-4671-ADDF-3D907800EEAE}"/>
          </ac:spMkLst>
        </pc:spChg>
        <pc:graphicFrameChg chg="add del mod modGraphic">
          <ac:chgData name="robert.michael.horack" userId="S::robert.michael.horack@uni-jena.de::70c955ad-93e2-44c3-934c-f4b46cdeb47a" providerId="AD" clId="Web-{7A4512F0-A46D-4BE6-BBDE-16436175FDD4}" dt="2020-06-07T13:18:25.547" v="1904"/>
          <ac:graphicFrameMkLst>
            <pc:docMk/>
            <pc:sldMk cId="1441125377" sldId="299"/>
            <ac:graphicFrameMk id="4" creationId="{5DD4B221-058E-4993-AE3B-A4108321B68B}"/>
          </ac:graphicFrameMkLst>
        </pc:graphicFrameChg>
        <pc:picChg chg="del">
          <ac:chgData name="robert.michael.horack" userId="S::robert.michael.horack@uni-jena.de::70c955ad-93e2-44c3-934c-f4b46cdeb47a" providerId="AD" clId="Web-{7A4512F0-A46D-4BE6-BBDE-16436175FDD4}" dt="2020-06-07T14:06:26.072" v="2655"/>
          <ac:picMkLst>
            <pc:docMk/>
            <pc:sldMk cId="1441125377" sldId="299"/>
            <ac:picMk id="4098" creationId="{00000000-0000-0000-0000-000000000000}"/>
          </ac:picMkLst>
        </pc:picChg>
        <pc:picChg chg="mod">
          <ac:chgData name="robert.michael.horack" userId="S::robert.michael.horack@uni-jena.de::70c955ad-93e2-44c3-934c-f4b46cdeb47a" providerId="AD" clId="Web-{7A4512F0-A46D-4BE6-BBDE-16436175FDD4}" dt="2020-06-07T14:06:24.087" v="2654" actId="1076"/>
          <ac:picMkLst>
            <pc:docMk/>
            <pc:sldMk cId="1441125377" sldId="299"/>
            <ac:picMk id="4099" creationId="{00000000-0000-0000-0000-000000000000}"/>
          </ac:picMkLst>
        </pc:picChg>
        <pc:cxnChg chg="mod">
          <ac:chgData name="robert.michael.horack" userId="S::robert.michael.horack@uni-jena.de::70c955ad-93e2-44c3-934c-f4b46cdeb47a" providerId="AD" clId="Web-{7A4512F0-A46D-4BE6-BBDE-16436175FDD4}" dt="2020-06-07T14:06:03.165" v="2650" actId="1076"/>
          <ac:cxnSpMkLst>
            <pc:docMk/>
            <pc:sldMk cId="1441125377" sldId="299"/>
            <ac:cxnSpMk id="7" creationId="{00000000-0000-0000-0000-000000000000}"/>
          </ac:cxnSpMkLst>
        </pc:cxnChg>
      </pc:sldChg>
      <pc:sldChg chg="addSp delSp modSp add replId addAnim delAnim modAnim">
        <pc:chgData name="robert.michael.horack" userId="S::robert.michael.horack@uni-jena.de::70c955ad-93e2-44c3-934c-f4b46cdeb47a" providerId="AD" clId="Web-{7A4512F0-A46D-4BE6-BBDE-16436175FDD4}" dt="2020-06-07T10:58:58.612" v="469"/>
        <pc:sldMkLst>
          <pc:docMk/>
          <pc:sldMk cId="4257084057" sldId="300"/>
        </pc:sldMkLst>
        <pc:spChg chg="add mod">
          <ac:chgData name="robert.michael.horack" userId="S::robert.michael.horack@uni-jena.de::70c955ad-93e2-44c3-934c-f4b46cdeb47a" providerId="AD" clId="Web-{7A4512F0-A46D-4BE6-BBDE-16436175FDD4}" dt="2020-06-07T10:58:11.643" v="465" actId="1076"/>
          <ac:spMkLst>
            <pc:docMk/>
            <pc:sldMk cId="4257084057" sldId="300"/>
            <ac:spMk id="2" creationId="{215494A6-20A3-461C-9311-EB02255B225F}"/>
          </ac:spMkLst>
        </pc:spChg>
        <pc:spChg chg="mod">
          <ac:chgData name="robert.michael.horack" userId="S::robert.michael.horack@uni-jena.de::70c955ad-93e2-44c3-934c-f4b46cdeb47a" providerId="AD" clId="Web-{7A4512F0-A46D-4BE6-BBDE-16436175FDD4}" dt="2020-06-07T10:42:14.128" v="323" actId="1076"/>
          <ac:spMkLst>
            <pc:docMk/>
            <pc:sldMk cId="4257084057" sldId="300"/>
            <ac:spMk id="3" creationId="{693E8989-B4CF-402C-BC6A-1311FC9AC7FE}"/>
          </ac:spMkLst>
        </pc:spChg>
        <pc:spChg chg="add del mod">
          <ac:chgData name="robert.michael.horack" userId="S::robert.michael.horack@uni-jena.de::70c955ad-93e2-44c3-934c-f4b46cdeb47a" providerId="AD" clId="Web-{7A4512F0-A46D-4BE6-BBDE-16436175FDD4}" dt="2020-06-07T10:39:16.797" v="295"/>
          <ac:spMkLst>
            <pc:docMk/>
            <pc:sldMk cId="4257084057" sldId="300"/>
            <ac:spMk id="4" creationId="{3670E8AC-E6FA-4C36-BE8F-CCB5AB3E7515}"/>
          </ac:spMkLst>
        </pc:spChg>
        <pc:spChg chg="mod">
          <ac:chgData name="robert.michael.horack" userId="S::robert.michael.horack@uni-jena.de::70c955ad-93e2-44c3-934c-f4b46cdeb47a" providerId="AD" clId="Web-{7A4512F0-A46D-4BE6-BBDE-16436175FDD4}" dt="2020-06-07T10:48:57.916" v="375" actId="1076"/>
          <ac:spMkLst>
            <pc:docMk/>
            <pc:sldMk cId="4257084057" sldId="300"/>
            <ac:spMk id="5" creationId="{76EEB7B9-F8C4-4541-8EB0-6EE5A410B505}"/>
          </ac:spMkLst>
        </pc:spChg>
        <pc:spChg chg="mod">
          <ac:chgData name="robert.michael.horack" userId="S::robert.michael.horack@uni-jena.de::70c955ad-93e2-44c3-934c-f4b46cdeb47a" providerId="AD" clId="Web-{7A4512F0-A46D-4BE6-BBDE-16436175FDD4}" dt="2020-06-07T10:48:46.900" v="373" actId="1076"/>
          <ac:spMkLst>
            <pc:docMk/>
            <pc:sldMk cId="4257084057" sldId="300"/>
            <ac:spMk id="6" creationId="{E62B2478-1D97-436C-A302-8260AAD88C39}"/>
          </ac:spMkLst>
        </pc:spChg>
        <pc:spChg chg="mod">
          <ac:chgData name="robert.michael.horack" userId="S::robert.michael.horack@uni-jena.de::70c955ad-93e2-44c3-934c-f4b46cdeb47a" providerId="AD" clId="Web-{7A4512F0-A46D-4BE6-BBDE-16436175FDD4}" dt="2020-06-07T10:55:25.828" v="440" actId="14100"/>
          <ac:spMkLst>
            <pc:docMk/>
            <pc:sldMk cId="4257084057" sldId="300"/>
            <ac:spMk id="8" creationId="{A16B42E6-E573-4D7A-9DF6-4DCD88889965}"/>
          </ac:spMkLst>
        </pc:spChg>
        <pc:spChg chg="add del mod">
          <ac:chgData name="robert.michael.horack" userId="S::robert.michael.horack@uni-jena.de::70c955ad-93e2-44c3-934c-f4b46cdeb47a" providerId="AD" clId="Web-{7A4512F0-A46D-4BE6-BBDE-16436175FDD4}" dt="2020-06-07T10:39:18.641" v="296"/>
          <ac:spMkLst>
            <pc:docMk/>
            <pc:sldMk cId="4257084057" sldId="300"/>
            <ac:spMk id="9" creationId="{32364BB1-10C7-4E00-907E-0068176B1903}"/>
          </ac:spMkLst>
        </pc:spChg>
        <pc:spChg chg="add del">
          <ac:chgData name="robert.michael.horack" userId="S::robert.michael.horack@uni-jena.de::70c955ad-93e2-44c3-934c-f4b46cdeb47a" providerId="AD" clId="Web-{7A4512F0-A46D-4BE6-BBDE-16436175FDD4}" dt="2020-06-07T10:47:01.899" v="362"/>
          <ac:spMkLst>
            <pc:docMk/>
            <pc:sldMk cId="4257084057" sldId="300"/>
            <ac:spMk id="10" creationId="{38B83079-A54A-4EAE-A2D3-E162544EA655}"/>
          </ac:spMkLst>
        </pc:spChg>
        <pc:spChg chg="add del mod">
          <ac:chgData name="robert.michael.horack" userId="S::robert.michael.horack@uni-jena.de::70c955ad-93e2-44c3-934c-f4b46cdeb47a" providerId="AD" clId="Web-{7A4512F0-A46D-4BE6-BBDE-16436175FDD4}" dt="2020-06-07T10:52:13.200" v="409"/>
          <ac:spMkLst>
            <pc:docMk/>
            <pc:sldMk cId="4257084057" sldId="300"/>
            <ac:spMk id="12" creationId="{78999C1C-C540-48C7-9241-1E87998C786D}"/>
          </ac:spMkLst>
        </pc:spChg>
        <pc:spChg chg="add del mod">
          <ac:chgData name="robert.michael.horack" userId="S::robert.michael.horack@uni-jena.de::70c955ad-93e2-44c3-934c-f4b46cdeb47a" providerId="AD" clId="Web-{7A4512F0-A46D-4BE6-BBDE-16436175FDD4}" dt="2020-06-07T10:57:01.235" v="450"/>
          <ac:spMkLst>
            <pc:docMk/>
            <pc:sldMk cId="4257084057" sldId="300"/>
            <ac:spMk id="14" creationId="{C1559AB6-CD38-4D87-A819-6B7CE07830D9}"/>
          </ac:spMkLst>
        </pc:spChg>
        <pc:spChg chg="add del mod">
          <ac:chgData name="robert.michael.horack" userId="S::robert.michael.horack@uni-jena.de::70c955ad-93e2-44c3-934c-f4b46cdeb47a" providerId="AD" clId="Web-{7A4512F0-A46D-4BE6-BBDE-16436175FDD4}" dt="2020-06-07T10:57:03.642" v="451"/>
          <ac:spMkLst>
            <pc:docMk/>
            <pc:sldMk cId="4257084057" sldId="300"/>
            <ac:spMk id="15" creationId="{1F86F9CD-A336-4022-880F-BB86E2419D33}"/>
          </ac:spMkLst>
        </pc:spChg>
        <pc:picChg chg="del">
          <ac:chgData name="robert.michael.horack" userId="S::robert.michael.horack@uni-jena.de::70c955ad-93e2-44c3-934c-f4b46cdeb47a" providerId="AD" clId="Web-{7A4512F0-A46D-4BE6-BBDE-16436175FDD4}" dt="2020-06-07T10:41:44.956" v="318"/>
          <ac:picMkLst>
            <pc:docMk/>
            <pc:sldMk cId="4257084057" sldId="300"/>
            <ac:picMk id="4098" creationId="{00000000-0000-0000-0000-000000000000}"/>
          </ac:picMkLst>
        </pc:picChg>
        <pc:picChg chg="del">
          <ac:chgData name="robert.michael.horack" userId="S::robert.michael.horack@uni-jena.de::70c955ad-93e2-44c3-934c-f4b46cdeb47a" providerId="AD" clId="Web-{7A4512F0-A46D-4BE6-BBDE-16436175FDD4}" dt="2020-06-07T10:41:44.393" v="317"/>
          <ac:picMkLst>
            <pc:docMk/>
            <pc:sldMk cId="4257084057" sldId="300"/>
            <ac:picMk id="4099" creationId="{00000000-0000-0000-0000-000000000000}"/>
          </ac:picMkLst>
        </pc:picChg>
      </pc:sldChg>
      <pc:sldChg chg="delSp modSp add replId addAnim modAnim">
        <pc:chgData name="robert.michael.horack" userId="S::robert.michael.horack@uni-jena.de::70c955ad-93e2-44c3-934c-f4b46cdeb47a" providerId="AD" clId="Web-{7A4512F0-A46D-4BE6-BBDE-16436175FDD4}" dt="2020-06-07T10:59:12.737" v="472"/>
        <pc:sldMkLst>
          <pc:docMk/>
          <pc:sldMk cId="622067016" sldId="301"/>
        </pc:sldMkLst>
        <pc:spChg chg="del mod">
          <ac:chgData name="robert.michael.horack" userId="S::robert.michael.horack@uni-jena.de::70c955ad-93e2-44c3-934c-f4b46cdeb47a" providerId="AD" clId="Web-{7A4512F0-A46D-4BE6-BBDE-16436175FDD4}" dt="2020-06-07T10:57:10.611" v="454"/>
          <ac:spMkLst>
            <pc:docMk/>
            <pc:sldMk cId="622067016" sldId="301"/>
            <ac:spMk id="15" creationId="{1F86F9CD-A336-4022-880F-BB86E2419D33}"/>
          </ac:spMkLst>
        </pc:spChg>
      </pc:sldChg>
      <pc:sldChg chg="add replId addAnim modAnim">
        <pc:chgData name="robert.michael.horack" userId="S::robert.michael.horack@uni-jena.de::70c955ad-93e2-44c3-934c-f4b46cdeb47a" providerId="AD" clId="Web-{7A4512F0-A46D-4BE6-BBDE-16436175FDD4}" dt="2020-06-07T10:59:38.081" v="475"/>
        <pc:sldMkLst>
          <pc:docMk/>
          <pc:sldMk cId="1999674883" sldId="302"/>
        </pc:sldMkLst>
      </pc:sldChg>
      <pc:sldChg chg="delSp add ord replId addAnim modAnim">
        <pc:chgData name="robert.michael.horack" userId="S::robert.michael.horack@uni-jena.de::70c955ad-93e2-44c3-934c-f4b46cdeb47a" providerId="AD" clId="Web-{7A4512F0-A46D-4BE6-BBDE-16436175FDD4}" dt="2020-06-07T10:57:28.314" v="460"/>
        <pc:sldMkLst>
          <pc:docMk/>
          <pc:sldMk cId="2075716602" sldId="303"/>
        </pc:sldMkLst>
        <pc:spChg chg="del">
          <ac:chgData name="robert.michael.horack" userId="S::robert.michael.horack@uni-jena.de::70c955ad-93e2-44c3-934c-f4b46cdeb47a" providerId="AD" clId="Web-{7A4512F0-A46D-4BE6-BBDE-16436175FDD4}" dt="2020-06-07T10:56:44.751" v="447"/>
          <ac:spMkLst>
            <pc:docMk/>
            <pc:sldMk cId="2075716602" sldId="303"/>
            <ac:spMk id="2" creationId="{215494A6-20A3-461C-9311-EB02255B225F}"/>
          </ac:spMkLst>
        </pc:spChg>
        <pc:spChg chg="del">
          <ac:chgData name="robert.michael.horack" userId="S::robert.michael.horack@uni-jena.de::70c955ad-93e2-44c3-934c-f4b46cdeb47a" providerId="AD" clId="Web-{7A4512F0-A46D-4BE6-BBDE-16436175FDD4}" dt="2020-06-07T10:56:46.735" v="448"/>
          <ac:spMkLst>
            <pc:docMk/>
            <pc:sldMk cId="2075716602" sldId="303"/>
            <ac:spMk id="14" creationId="{C1559AB6-CD38-4D87-A819-6B7CE07830D9}"/>
          </ac:spMkLst>
        </pc:spChg>
        <pc:spChg chg="del">
          <ac:chgData name="robert.michael.horack" userId="S::robert.michael.horack@uni-jena.de::70c955ad-93e2-44c3-934c-f4b46cdeb47a" providerId="AD" clId="Web-{7A4512F0-A46D-4BE6-BBDE-16436175FDD4}" dt="2020-06-07T10:56:47.941" v="449"/>
          <ac:spMkLst>
            <pc:docMk/>
            <pc:sldMk cId="2075716602" sldId="303"/>
            <ac:spMk id="15" creationId="{1F86F9CD-A336-4022-880F-BB86E2419D33}"/>
          </ac:spMkLst>
        </pc:spChg>
      </pc:sldChg>
      <pc:sldChg chg="add replId addAnim delAnim modAnim">
        <pc:chgData name="robert.michael.horack" userId="S::robert.michael.horack@uni-jena.de::70c955ad-93e2-44c3-934c-f4b46cdeb47a" providerId="AD" clId="Web-{7A4512F0-A46D-4BE6-BBDE-16436175FDD4}" dt="2020-06-07T12:47:41.380" v="1713"/>
        <pc:sldMkLst>
          <pc:docMk/>
          <pc:sldMk cId="725915947" sldId="304"/>
        </pc:sldMkLst>
      </pc:sldChg>
    </pc:docChg>
  </pc:docChgLst>
  <pc:docChgLst>
    <pc:chgData name="robert.michael.horack" userId="S::robert.michael.horack@uni-jena.de::70c955ad-93e2-44c3-934c-f4b46cdeb47a" providerId="AD" clId="Web-{18E8665A-5867-47FD-B982-FBBF3987E130}"/>
    <pc:docChg chg="addSld delSld modSld">
      <pc:chgData name="robert.michael.horack" userId="S::robert.michael.horack@uni-jena.de::70c955ad-93e2-44c3-934c-f4b46cdeb47a" providerId="AD" clId="Web-{18E8665A-5867-47FD-B982-FBBF3987E130}" dt="2020-06-07T09:56:46.407" v="30"/>
      <pc:docMkLst>
        <pc:docMk/>
      </pc:docMkLst>
      <pc:sldChg chg="new del">
        <pc:chgData name="robert.michael.horack" userId="S::robert.michael.horack@uni-jena.de::70c955ad-93e2-44c3-934c-f4b46cdeb47a" providerId="AD" clId="Web-{18E8665A-5867-47FD-B982-FBBF3987E130}" dt="2020-06-07T09:55:04.467" v="1"/>
        <pc:sldMkLst>
          <pc:docMk/>
          <pc:sldMk cId="3856834767" sldId="294"/>
        </pc:sldMkLst>
      </pc:sldChg>
      <pc:sldChg chg="new del">
        <pc:chgData name="robert.michael.horack" userId="S::robert.michael.horack@uni-jena.de::70c955ad-93e2-44c3-934c-f4b46cdeb47a" providerId="AD" clId="Web-{18E8665A-5867-47FD-B982-FBBF3987E130}" dt="2020-06-07T09:56:46.407" v="30"/>
        <pc:sldMkLst>
          <pc:docMk/>
          <pc:sldMk cId="3943366355" sldId="294"/>
        </pc:sldMkLst>
      </pc:sldChg>
      <pc:sldChg chg="modSp add replId">
        <pc:chgData name="robert.michael.horack" userId="S::robert.michael.horack@uni-jena.de::70c955ad-93e2-44c3-934c-f4b46cdeb47a" providerId="AD" clId="Web-{18E8665A-5867-47FD-B982-FBBF3987E130}" dt="2020-06-07T09:56:33.954" v="29" actId="20577"/>
        <pc:sldMkLst>
          <pc:docMk/>
          <pc:sldMk cId="1129978561" sldId="295"/>
        </pc:sldMkLst>
        <pc:spChg chg="mod">
          <ac:chgData name="robert.michael.horack" userId="S::robert.michael.horack@uni-jena.de::70c955ad-93e2-44c3-934c-f4b46cdeb47a" providerId="AD" clId="Web-{18E8665A-5867-47FD-B982-FBBF3987E130}" dt="2020-06-07T09:56:33.954" v="29" actId="20577"/>
          <ac:spMkLst>
            <pc:docMk/>
            <pc:sldMk cId="1129978561" sldId="295"/>
            <ac:spMk id="13" creationId="{00000000-0000-0000-0000-000000000000}"/>
          </ac:spMkLst>
        </pc:spChg>
      </pc:sldChg>
    </pc:docChg>
  </pc:docChgLst>
  <pc:docChgLst>
    <pc:chgData name="tom.sieder" userId="ff3ed42b-fae8-49a8-ac63-1d70318341d5" providerId="ADAL" clId="{122F1677-4129-4949-AC45-1AD7537FD4F5}"/>
    <pc:docChg chg="undo custSel addSld modSld sldOrd">
      <pc:chgData name="tom.sieder" userId="ff3ed42b-fae8-49a8-ac63-1d70318341d5" providerId="ADAL" clId="{122F1677-4129-4949-AC45-1AD7537FD4F5}" dt="2020-06-12T19:50:18.132" v="4301"/>
      <pc:docMkLst>
        <pc:docMk/>
      </pc:docMkLst>
      <pc:sldChg chg="modSp mod">
        <pc:chgData name="tom.sieder" userId="ff3ed42b-fae8-49a8-ac63-1d70318341d5" providerId="ADAL" clId="{122F1677-4129-4949-AC45-1AD7537FD4F5}" dt="2020-06-11T15:05:57.605" v="3373" actId="20577"/>
        <pc:sldMkLst>
          <pc:docMk/>
          <pc:sldMk cId="40518382" sldId="281"/>
        </pc:sldMkLst>
        <pc:spChg chg="mod">
          <ac:chgData name="tom.sieder" userId="ff3ed42b-fae8-49a8-ac63-1d70318341d5" providerId="ADAL" clId="{122F1677-4129-4949-AC45-1AD7537FD4F5}" dt="2020-06-11T15:05:53.413" v="3369" actId="1076"/>
          <ac:spMkLst>
            <pc:docMk/>
            <pc:sldMk cId="40518382" sldId="281"/>
            <ac:spMk id="13" creationId="{00000000-0000-0000-0000-000000000000}"/>
          </ac:spMkLst>
        </pc:spChg>
        <pc:spChg chg="mod">
          <ac:chgData name="tom.sieder" userId="ff3ed42b-fae8-49a8-ac63-1d70318341d5" providerId="ADAL" clId="{122F1677-4129-4949-AC45-1AD7537FD4F5}" dt="2020-06-11T15:05:57.605" v="3373" actId="20577"/>
          <ac:spMkLst>
            <pc:docMk/>
            <pc:sldMk cId="40518382" sldId="281"/>
            <ac:spMk id="16" creationId="{00000000-0000-0000-0000-000000000000}"/>
          </ac:spMkLst>
        </pc:spChg>
      </pc:sldChg>
      <pc:sldChg chg="addSp delSp modSp mod ord modAnim">
        <pc:chgData name="tom.sieder" userId="ff3ed42b-fae8-49a8-ac63-1d70318341d5" providerId="ADAL" clId="{122F1677-4129-4949-AC45-1AD7537FD4F5}" dt="2020-06-12T19:50:18.132" v="4301"/>
        <pc:sldMkLst>
          <pc:docMk/>
          <pc:sldMk cId="820714475" sldId="288"/>
        </pc:sldMkLst>
        <pc:spChg chg="mod">
          <ac:chgData name="tom.sieder" userId="ff3ed42b-fae8-49a8-ac63-1d70318341d5" providerId="ADAL" clId="{122F1677-4129-4949-AC45-1AD7537FD4F5}" dt="2020-06-07T13:27:53.126" v="2135" actId="20577"/>
          <ac:spMkLst>
            <pc:docMk/>
            <pc:sldMk cId="820714475" sldId="288"/>
            <ac:spMk id="13" creationId="{00000000-0000-0000-0000-000000000000}"/>
          </ac:spMkLst>
        </pc:spChg>
        <pc:spChg chg="mod">
          <ac:chgData name="tom.sieder" userId="ff3ed42b-fae8-49a8-ac63-1d70318341d5" providerId="ADAL" clId="{122F1677-4129-4949-AC45-1AD7537FD4F5}" dt="2020-06-07T14:01:19.402" v="3324" actId="20577"/>
          <ac:spMkLst>
            <pc:docMk/>
            <pc:sldMk cId="820714475" sldId="288"/>
            <ac:spMk id="16" creationId="{00000000-0000-0000-0000-000000000000}"/>
          </ac:spMkLst>
        </pc:spChg>
        <pc:picChg chg="add del">
          <ac:chgData name="tom.sieder" userId="ff3ed42b-fae8-49a8-ac63-1d70318341d5" providerId="ADAL" clId="{122F1677-4129-4949-AC45-1AD7537FD4F5}" dt="2020-06-07T10:00:36.810" v="1481"/>
          <ac:picMkLst>
            <pc:docMk/>
            <pc:sldMk cId="820714475" sldId="288"/>
            <ac:picMk id="1026" creationId="{67D070B2-60DA-41BA-8FAE-87F4759541A3}"/>
          </ac:picMkLst>
        </pc:picChg>
        <pc:picChg chg="add mod">
          <ac:chgData name="tom.sieder" userId="ff3ed42b-fae8-49a8-ac63-1d70318341d5" providerId="ADAL" clId="{122F1677-4129-4949-AC45-1AD7537FD4F5}" dt="2020-06-07T10:02:06.699" v="1509" actId="1037"/>
          <ac:picMkLst>
            <pc:docMk/>
            <pc:sldMk cId="820714475" sldId="288"/>
            <ac:picMk id="1028" creationId="{1C00E31D-5BDE-4C61-B24E-691549BB0A73}"/>
          </ac:picMkLst>
        </pc:picChg>
        <pc:picChg chg="add mod">
          <ac:chgData name="tom.sieder" userId="ff3ed42b-fae8-49a8-ac63-1d70318341d5" providerId="ADAL" clId="{122F1677-4129-4949-AC45-1AD7537FD4F5}" dt="2020-06-12T19:48:30.459" v="4296" actId="1037"/>
          <ac:picMkLst>
            <pc:docMk/>
            <pc:sldMk cId="820714475" sldId="288"/>
            <ac:picMk id="1030" creationId="{FF201D47-B0CA-4355-A553-B671CE65C75A}"/>
          </ac:picMkLst>
        </pc:picChg>
        <pc:picChg chg="add del mod">
          <ac:chgData name="tom.sieder" userId="ff3ed42b-fae8-49a8-ac63-1d70318341d5" providerId="ADAL" clId="{122F1677-4129-4949-AC45-1AD7537FD4F5}" dt="2020-06-07T10:00:49.095" v="1485" actId="1076"/>
          <ac:picMkLst>
            <pc:docMk/>
            <pc:sldMk cId="820714475" sldId="288"/>
            <ac:picMk id="3074" creationId="{00000000-0000-0000-0000-000000000000}"/>
          </ac:picMkLst>
        </pc:picChg>
      </pc:sldChg>
      <pc:sldChg chg="add">
        <pc:chgData name="tom.sieder" userId="ff3ed42b-fae8-49a8-ac63-1d70318341d5" providerId="ADAL" clId="{122F1677-4129-4949-AC45-1AD7537FD4F5}" dt="2020-06-07T09:47:11.848" v="0"/>
        <pc:sldMkLst>
          <pc:docMk/>
          <pc:sldMk cId="1883664196" sldId="293"/>
        </pc:sldMkLst>
      </pc:sldChg>
      <pc:sldChg chg="addSp delSp modSp add mod ord modAnim modNotesTx">
        <pc:chgData name="tom.sieder" userId="ff3ed42b-fae8-49a8-ac63-1d70318341d5" providerId="ADAL" clId="{122F1677-4129-4949-AC45-1AD7537FD4F5}" dt="2020-06-12T19:46:17.097" v="4255"/>
        <pc:sldMkLst>
          <pc:docMk/>
          <pc:sldMk cId="471050113" sldId="296"/>
        </pc:sldMkLst>
        <pc:spChg chg="mod">
          <ac:chgData name="tom.sieder" userId="ff3ed42b-fae8-49a8-ac63-1d70318341d5" providerId="ADAL" clId="{122F1677-4129-4949-AC45-1AD7537FD4F5}" dt="2020-06-07T14:24:24.028" v="3347" actId="1076"/>
          <ac:spMkLst>
            <pc:docMk/>
            <pc:sldMk cId="471050113" sldId="296"/>
            <ac:spMk id="12" creationId="{00000000-0000-0000-0000-000000000000}"/>
          </ac:spMkLst>
        </pc:spChg>
        <pc:spChg chg="mod">
          <ac:chgData name="tom.sieder" userId="ff3ed42b-fae8-49a8-ac63-1d70318341d5" providerId="ADAL" clId="{122F1677-4129-4949-AC45-1AD7537FD4F5}" dt="2020-06-07T10:06:01.424" v="1583" actId="20577"/>
          <ac:spMkLst>
            <pc:docMk/>
            <pc:sldMk cId="471050113" sldId="296"/>
            <ac:spMk id="13" creationId="{00000000-0000-0000-0000-000000000000}"/>
          </ac:spMkLst>
        </pc:spChg>
        <pc:picChg chg="add mod">
          <ac:chgData name="tom.sieder" userId="ff3ed42b-fae8-49a8-ac63-1d70318341d5" providerId="ADAL" clId="{122F1677-4129-4949-AC45-1AD7537FD4F5}" dt="2020-06-11T15:17:28.906" v="3553" actId="1038"/>
          <ac:picMkLst>
            <pc:docMk/>
            <pc:sldMk cId="471050113" sldId="296"/>
            <ac:picMk id="1026" creationId="{3FC4FCB4-0E3C-4290-AF1C-4FDA0DF13034}"/>
          </ac:picMkLst>
        </pc:picChg>
        <pc:picChg chg="add del mod">
          <ac:chgData name="tom.sieder" userId="ff3ed42b-fae8-49a8-ac63-1d70318341d5" providerId="ADAL" clId="{122F1677-4129-4949-AC45-1AD7537FD4F5}" dt="2020-06-07T14:24:24.674" v="3348"/>
          <ac:picMkLst>
            <pc:docMk/>
            <pc:sldMk cId="471050113" sldId="296"/>
            <ac:picMk id="1028" creationId="{9DD4B30B-85E6-442C-BE8D-83104EAF8B56}"/>
          </ac:picMkLst>
        </pc:picChg>
        <pc:picChg chg="add mod">
          <ac:chgData name="tom.sieder" userId="ff3ed42b-fae8-49a8-ac63-1d70318341d5" providerId="ADAL" clId="{122F1677-4129-4949-AC45-1AD7537FD4F5}" dt="2020-06-07T14:24:51.089" v="3355" actId="14100"/>
          <ac:picMkLst>
            <pc:docMk/>
            <pc:sldMk cId="471050113" sldId="296"/>
            <ac:picMk id="1030" creationId="{D55A62B6-7041-41D4-91F8-2230E156D8BE}"/>
          </ac:picMkLst>
        </pc:picChg>
        <pc:picChg chg="mod">
          <ac:chgData name="tom.sieder" userId="ff3ed42b-fae8-49a8-ac63-1d70318341d5" providerId="ADAL" clId="{122F1677-4129-4949-AC45-1AD7537FD4F5}" dt="2020-06-07T14:19:02.965" v="3330" actId="1076"/>
          <ac:picMkLst>
            <pc:docMk/>
            <pc:sldMk cId="471050113" sldId="296"/>
            <ac:picMk id="4099" creationId="{00000000-0000-0000-0000-000000000000}"/>
          </ac:picMkLst>
        </pc:picChg>
      </pc:sldChg>
      <pc:sldChg chg="addSp delSp modSp mod modAnim">
        <pc:chgData name="tom.sieder" userId="ff3ed42b-fae8-49a8-ac63-1d70318341d5" providerId="ADAL" clId="{122F1677-4129-4949-AC45-1AD7537FD4F5}" dt="2020-06-12T11:51:07.097" v="4238" actId="1076"/>
        <pc:sldMkLst>
          <pc:docMk/>
          <pc:sldMk cId="4273856760" sldId="298"/>
        </pc:sldMkLst>
        <pc:spChg chg="mod">
          <ac:chgData name="tom.sieder" userId="ff3ed42b-fae8-49a8-ac63-1d70318341d5" providerId="ADAL" clId="{122F1677-4129-4949-AC45-1AD7537FD4F5}" dt="2020-06-12T11:51:07.097" v="4238" actId="1076"/>
          <ac:spMkLst>
            <pc:docMk/>
            <pc:sldMk cId="4273856760" sldId="298"/>
            <ac:spMk id="3" creationId="{A5BC06B7-87C0-4A86-8B61-0576A9E3D1DB}"/>
          </ac:spMkLst>
        </pc:spChg>
        <pc:spChg chg="del">
          <ac:chgData name="tom.sieder" userId="ff3ed42b-fae8-49a8-ac63-1d70318341d5" providerId="ADAL" clId="{122F1677-4129-4949-AC45-1AD7537FD4F5}" dt="2020-06-12T11:05:04.899" v="3790" actId="478"/>
          <ac:spMkLst>
            <pc:docMk/>
            <pc:sldMk cId="4273856760" sldId="298"/>
            <ac:spMk id="5" creationId="{5EE9CBD6-5544-47E0-A504-422C00F8E2A4}"/>
          </ac:spMkLst>
        </pc:spChg>
        <pc:spChg chg="add mod">
          <ac:chgData name="tom.sieder" userId="ff3ed42b-fae8-49a8-ac63-1d70318341d5" providerId="ADAL" clId="{122F1677-4129-4949-AC45-1AD7537FD4F5}" dt="2020-06-12T11:51:00.416" v="4237" actId="1076"/>
          <ac:spMkLst>
            <pc:docMk/>
            <pc:sldMk cId="4273856760" sldId="298"/>
            <ac:spMk id="8" creationId="{21DF6ECD-BD54-45AC-BB12-CFF820134D3D}"/>
          </ac:spMkLst>
        </pc:spChg>
        <pc:spChg chg="mod">
          <ac:chgData name="tom.sieder" userId="ff3ed42b-fae8-49a8-ac63-1d70318341d5" providerId="ADAL" clId="{122F1677-4129-4949-AC45-1AD7537FD4F5}" dt="2020-06-12T11:48:45.716" v="4197" actId="1076"/>
          <ac:spMkLst>
            <pc:docMk/>
            <pc:sldMk cId="4273856760" sldId="298"/>
            <ac:spMk id="13" creationId="{00000000-0000-0000-0000-000000000000}"/>
          </ac:spMkLst>
        </pc:spChg>
        <pc:spChg chg="add mod">
          <ac:chgData name="tom.sieder" userId="ff3ed42b-fae8-49a8-ac63-1d70318341d5" providerId="ADAL" clId="{122F1677-4129-4949-AC45-1AD7537FD4F5}" dt="2020-06-12T11:22:02.362" v="4090" actId="14100"/>
          <ac:spMkLst>
            <pc:docMk/>
            <pc:sldMk cId="4273856760" sldId="298"/>
            <ac:spMk id="15" creationId="{56545B3A-A402-46D6-82EB-A4B14D18FD5F}"/>
          </ac:spMkLst>
        </pc:spChg>
        <pc:spChg chg="add mod ord">
          <ac:chgData name="tom.sieder" userId="ff3ed42b-fae8-49a8-ac63-1d70318341d5" providerId="ADAL" clId="{122F1677-4129-4949-AC45-1AD7537FD4F5}" dt="2020-06-12T11:50:46.561" v="4235" actId="1076"/>
          <ac:spMkLst>
            <pc:docMk/>
            <pc:sldMk cId="4273856760" sldId="298"/>
            <ac:spMk id="17" creationId="{CE8152B0-4F73-48C5-88D2-712F6CD8E9DB}"/>
          </ac:spMkLst>
        </pc:spChg>
        <pc:spChg chg="add mod ord">
          <ac:chgData name="tom.sieder" userId="ff3ed42b-fae8-49a8-ac63-1d70318341d5" providerId="ADAL" clId="{122F1677-4129-4949-AC45-1AD7537FD4F5}" dt="2020-06-12T11:50:37.324" v="4233" actId="1076"/>
          <ac:spMkLst>
            <pc:docMk/>
            <pc:sldMk cId="4273856760" sldId="298"/>
            <ac:spMk id="20" creationId="{B9BA5EFB-4295-4741-B17C-54B5B49E6219}"/>
          </ac:spMkLst>
        </pc:spChg>
        <pc:spChg chg="add mod ord">
          <ac:chgData name="tom.sieder" userId="ff3ed42b-fae8-49a8-ac63-1d70318341d5" providerId="ADAL" clId="{122F1677-4129-4949-AC45-1AD7537FD4F5}" dt="2020-06-12T11:37:55.537" v="4195" actId="1076"/>
          <ac:spMkLst>
            <pc:docMk/>
            <pc:sldMk cId="4273856760" sldId="298"/>
            <ac:spMk id="21" creationId="{E6D1C171-DFE2-4DFC-AB13-54CBB2AB14AE}"/>
          </ac:spMkLst>
        </pc:spChg>
        <pc:picChg chg="del">
          <ac:chgData name="tom.sieder" userId="ff3ed42b-fae8-49a8-ac63-1d70318341d5" providerId="ADAL" clId="{122F1677-4129-4949-AC45-1AD7537FD4F5}" dt="2020-06-12T11:05:01.456" v="3789" actId="478"/>
          <ac:picMkLst>
            <pc:docMk/>
            <pc:sldMk cId="4273856760" sldId="298"/>
            <ac:picMk id="4" creationId="{910F4EFC-5322-413E-9F49-40E9241FBC8A}"/>
          </ac:picMkLst>
        </pc:picChg>
        <pc:picChg chg="del mod">
          <ac:chgData name="tom.sieder" userId="ff3ed42b-fae8-49a8-ac63-1d70318341d5" providerId="ADAL" clId="{122F1677-4129-4949-AC45-1AD7537FD4F5}" dt="2020-06-12T11:08:13.609" v="3943" actId="478"/>
          <ac:picMkLst>
            <pc:docMk/>
            <pc:sldMk cId="4273856760" sldId="298"/>
            <ac:picMk id="6" creationId="{DF1D69CB-E367-4612-A6B0-1DC8F6517E51}"/>
          </ac:picMkLst>
        </pc:picChg>
        <pc:picChg chg="del">
          <ac:chgData name="tom.sieder" userId="ff3ed42b-fae8-49a8-ac63-1d70318341d5" providerId="ADAL" clId="{122F1677-4129-4949-AC45-1AD7537FD4F5}" dt="2020-06-12T09:23:01.219" v="3715" actId="478"/>
          <ac:picMkLst>
            <pc:docMk/>
            <pc:sldMk cId="4273856760" sldId="298"/>
            <ac:picMk id="9" creationId="{6D355AD2-638F-4723-88CB-EBC1A1DAECF6}"/>
          </ac:picMkLst>
        </pc:picChg>
        <pc:picChg chg="add mod modCrop">
          <ac:chgData name="tom.sieder" userId="ff3ed42b-fae8-49a8-ac63-1d70318341d5" providerId="ADAL" clId="{122F1677-4129-4949-AC45-1AD7537FD4F5}" dt="2020-06-12T11:37:22.777" v="4191" actId="1076"/>
          <ac:picMkLst>
            <pc:docMk/>
            <pc:sldMk cId="4273856760" sldId="298"/>
            <ac:picMk id="12" creationId="{8872B8D3-A1C2-4683-879C-A6B9C6494BF6}"/>
          </ac:picMkLst>
        </pc:picChg>
        <pc:picChg chg="add mod modCrop">
          <ac:chgData name="tom.sieder" userId="ff3ed42b-fae8-49a8-ac63-1d70318341d5" providerId="ADAL" clId="{122F1677-4129-4949-AC45-1AD7537FD4F5}" dt="2020-06-12T11:50:04.141" v="4211" actId="1076"/>
          <ac:picMkLst>
            <pc:docMk/>
            <pc:sldMk cId="4273856760" sldId="298"/>
            <ac:picMk id="16" creationId="{507B6864-8394-4A4A-9844-601F48EB581F}"/>
          </ac:picMkLst>
        </pc:picChg>
        <pc:picChg chg="add mod">
          <ac:chgData name="tom.sieder" userId="ff3ed42b-fae8-49a8-ac63-1d70318341d5" providerId="ADAL" clId="{122F1677-4129-4949-AC45-1AD7537FD4F5}" dt="2020-06-12T11:50:54.876" v="4236" actId="1076"/>
          <ac:picMkLst>
            <pc:docMk/>
            <pc:sldMk cId="4273856760" sldId="298"/>
            <ac:picMk id="1026" creationId="{F4B5F250-779E-4F4B-A462-B35E92E4E8C6}"/>
          </ac:picMkLst>
        </pc:picChg>
        <pc:picChg chg="add mod">
          <ac:chgData name="tom.sieder" userId="ff3ed42b-fae8-49a8-ac63-1d70318341d5" providerId="ADAL" clId="{122F1677-4129-4949-AC45-1AD7537FD4F5}" dt="2020-06-12T11:22:10.461" v="4093" actId="1076"/>
          <ac:picMkLst>
            <pc:docMk/>
            <pc:sldMk cId="4273856760" sldId="298"/>
            <ac:picMk id="1028" creationId="{279BC31F-12ED-41DE-BF5A-73D5710AFA63}"/>
          </ac:picMkLst>
        </pc:picChg>
        <pc:picChg chg="add mod">
          <ac:chgData name="tom.sieder" userId="ff3ed42b-fae8-49a8-ac63-1d70318341d5" providerId="ADAL" clId="{122F1677-4129-4949-AC45-1AD7537FD4F5}" dt="2020-06-12T11:21:54.492" v="4089" actId="1076"/>
          <ac:picMkLst>
            <pc:docMk/>
            <pc:sldMk cId="4273856760" sldId="298"/>
            <ac:picMk id="1030" creationId="{3CE62D6D-67EA-4184-91CA-F0E1F183A75F}"/>
          </ac:picMkLst>
        </pc:picChg>
        <pc:picChg chg="add del mod">
          <ac:chgData name="tom.sieder" userId="ff3ed42b-fae8-49a8-ac63-1d70318341d5" providerId="ADAL" clId="{122F1677-4129-4949-AC45-1AD7537FD4F5}" dt="2020-06-12T11:14:42.401" v="4012" actId="478"/>
          <ac:picMkLst>
            <pc:docMk/>
            <pc:sldMk cId="4273856760" sldId="298"/>
            <ac:picMk id="1032" creationId="{CC76B1F3-C2A1-4D70-9ABC-A1A08D2345B6}"/>
          </ac:picMkLst>
        </pc:picChg>
        <pc:picChg chg="add del mod">
          <ac:chgData name="tom.sieder" userId="ff3ed42b-fae8-49a8-ac63-1d70318341d5" providerId="ADAL" clId="{122F1677-4129-4949-AC45-1AD7537FD4F5}" dt="2020-06-12T11:50:42.896" v="4234" actId="1076"/>
          <ac:picMkLst>
            <pc:docMk/>
            <pc:sldMk cId="4273856760" sldId="298"/>
            <ac:picMk id="1034" creationId="{370EF76B-0A23-42BD-8E35-E5D9E750D395}"/>
          </ac:picMkLst>
        </pc:picChg>
        <pc:picChg chg="add del mod">
          <ac:chgData name="tom.sieder" userId="ff3ed42b-fae8-49a8-ac63-1d70318341d5" providerId="ADAL" clId="{122F1677-4129-4949-AC45-1AD7537FD4F5}" dt="2020-06-12T11:36:24.036" v="4183" actId="478"/>
          <ac:picMkLst>
            <pc:docMk/>
            <pc:sldMk cId="4273856760" sldId="298"/>
            <ac:picMk id="1036" creationId="{A8799BB9-B43D-4719-9B02-56D354EAF95B}"/>
          </ac:picMkLst>
        </pc:picChg>
      </pc:sldChg>
      <pc:sldChg chg="modSp mod">
        <pc:chgData name="tom.sieder" userId="ff3ed42b-fae8-49a8-ac63-1d70318341d5" providerId="ADAL" clId="{122F1677-4129-4949-AC45-1AD7537FD4F5}" dt="2020-06-11T15:24:41.109" v="3675" actId="20577"/>
        <pc:sldMkLst>
          <pc:docMk/>
          <pc:sldMk cId="4257084057" sldId="300"/>
        </pc:sldMkLst>
        <pc:spChg chg="mod">
          <ac:chgData name="tom.sieder" userId="ff3ed42b-fae8-49a8-ac63-1d70318341d5" providerId="ADAL" clId="{122F1677-4129-4949-AC45-1AD7537FD4F5}" dt="2020-06-11T15:24:41.109" v="3675" actId="20577"/>
          <ac:spMkLst>
            <pc:docMk/>
            <pc:sldMk cId="4257084057" sldId="300"/>
            <ac:spMk id="13" creationId="{00000000-0000-0000-0000-000000000000}"/>
          </ac:spMkLst>
        </pc:spChg>
      </pc:sldChg>
      <pc:sldChg chg="modSp mod">
        <pc:chgData name="tom.sieder" userId="ff3ed42b-fae8-49a8-ac63-1d70318341d5" providerId="ADAL" clId="{122F1677-4129-4949-AC45-1AD7537FD4F5}" dt="2020-06-11T15:18:47.887" v="3608" actId="20577"/>
        <pc:sldMkLst>
          <pc:docMk/>
          <pc:sldMk cId="2075716602" sldId="303"/>
        </pc:sldMkLst>
        <pc:spChg chg="mod">
          <ac:chgData name="tom.sieder" userId="ff3ed42b-fae8-49a8-ac63-1d70318341d5" providerId="ADAL" clId="{122F1677-4129-4949-AC45-1AD7537FD4F5}" dt="2020-06-11T15:18:47.887" v="3608" actId="20577"/>
          <ac:spMkLst>
            <pc:docMk/>
            <pc:sldMk cId="2075716602" sldId="303"/>
            <ac:spMk id="13" creationId="{00000000-0000-0000-0000-000000000000}"/>
          </ac:spMkLst>
        </pc:spChg>
      </pc:sldChg>
      <pc:sldChg chg="add ord">
        <pc:chgData name="tom.sieder" userId="ff3ed42b-fae8-49a8-ac63-1d70318341d5" providerId="ADAL" clId="{122F1677-4129-4949-AC45-1AD7537FD4F5}" dt="2020-06-07T13:30:36.741" v="2191"/>
        <pc:sldMkLst>
          <pc:docMk/>
          <pc:sldMk cId="3507854593" sldId="305"/>
        </pc:sldMkLst>
      </pc:sldChg>
      <pc:sldChg chg="modSp mod">
        <pc:chgData name="tom.sieder" userId="ff3ed42b-fae8-49a8-ac63-1d70318341d5" providerId="ADAL" clId="{122F1677-4129-4949-AC45-1AD7537FD4F5}" dt="2020-06-11T15:14:06.857" v="3487" actId="20577"/>
        <pc:sldMkLst>
          <pc:docMk/>
          <pc:sldMk cId="89787675" sldId="307"/>
        </pc:sldMkLst>
        <pc:spChg chg="mod">
          <ac:chgData name="tom.sieder" userId="ff3ed42b-fae8-49a8-ac63-1d70318341d5" providerId="ADAL" clId="{122F1677-4129-4949-AC45-1AD7537FD4F5}" dt="2020-06-11T15:14:06.857" v="3487" actId="20577"/>
          <ac:spMkLst>
            <pc:docMk/>
            <pc:sldMk cId="89787675" sldId="307"/>
            <ac:spMk id="13" creationId="{00000000-0000-0000-0000-000000000000}"/>
          </ac:spMkLst>
        </pc:spChg>
      </pc:sldChg>
      <pc:sldChg chg="delSp modSp add mod">
        <pc:chgData name="tom.sieder" userId="ff3ed42b-fae8-49a8-ac63-1d70318341d5" providerId="ADAL" clId="{122F1677-4129-4949-AC45-1AD7537FD4F5}" dt="2020-06-11T15:30:32.520" v="3714" actId="20577"/>
        <pc:sldMkLst>
          <pc:docMk/>
          <pc:sldMk cId="3440768406" sldId="308"/>
        </pc:sldMkLst>
        <pc:spChg chg="del">
          <ac:chgData name="tom.sieder" userId="ff3ed42b-fae8-49a8-ac63-1d70318341d5" providerId="ADAL" clId="{122F1677-4129-4949-AC45-1AD7537FD4F5}" dt="2020-06-11T15:30:19.203" v="3677" actId="478"/>
          <ac:spMkLst>
            <pc:docMk/>
            <pc:sldMk cId="3440768406" sldId="308"/>
            <ac:spMk id="3" creationId="{A5BC06B7-87C0-4A86-8B61-0576A9E3D1DB}"/>
          </ac:spMkLst>
        </pc:spChg>
        <pc:spChg chg="mod">
          <ac:chgData name="tom.sieder" userId="ff3ed42b-fae8-49a8-ac63-1d70318341d5" providerId="ADAL" clId="{122F1677-4129-4949-AC45-1AD7537FD4F5}" dt="2020-06-11T15:30:32.520" v="3714" actId="20577"/>
          <ac:spMkLst>
            <pc:docMk/>
            <pc:sldMk cId="3440768406" sldId="308"/>
            <ac:spMk id="13" creationId="{00000000-0000-0000-0000-000000000000}"/>
          </ac:spMkLst>
        </pc:spChg>
      </pc:sldChg>
    </pc:docChg>
  </pc:docChgLst>
  <pc:docChgLst>
    <pc:chgData name="robert.michael.horack" userId="S::robert.michael.horack@uni-jena.de::70c955ad-93e2-44c3-934c-f4b46cdeb47a" providerId="AD" clId="Web-{566A202E-13DD-478D-99C8-BB4FE1112502}"/>
    <pc:docChg chg="modSld">
      <pc:chgData name="robert.michael.horack" userId="S::robert.michael.horack@uni-jena.de::70c955ad-93e2-44c3-934c-f4b46cdeb47a" providerId="AD" clId="Web-{566A202E-13DD-478D-99C8-BB4FE1112502}" dt="2020-06-12T20:05:02.493" v="1" actId="1076"/>
      <pc:docMkLst>
        <pc:docMk/>
      </pc:docMkLst>
      <pc:sldChg chg="modSp">
        <pc:chgData name="robert.michael.horack" userId="S::robert.michael.horack@uni-jena.de::70c955ad-93e2-44c3-934c-f4b46cdeb47a" providerId="AD" clId="Web-{566A202E-13DD-478D-99C8-BB4FE1112502}" dt="2020-06-12T20:05:02.493" v="1" actId="1076"/>
        <pc:sldMkLst>
          <pc:docMk/>
          <pc:sldMk cId="981504292" sldId="257"/>
        </pc:sldMkLst>
        <pc:picChg chg="mod">
          <ac:chgData name="robert.michael.horack" userId="S::robert.michael.horack@uni-jena.de::70c955ad-93e2-44c3-934c-f4b46cdeb47a" providerId="AD" clId="Web-{566A202E-13DD-478D-99C8-BB4FE1112502}" dt="2020-06-12T20:05:02.493" v="1" actId="1076"/>
          <ac:picMkLst>
            <pc:docMk/>
            <pc:sldMk cId="981504292" sldId="257"/>
            <ac:picMk id="12" creationId="{5C280D8A-BD69-425E-9BFE-DF4E47A966AF}"/>
          </ac:picMkLst>
        </pc:picChg>
      </pc:sldChg>
    </pc:docChg>
  </pc:docChgLst>
  <pc:docChgLst>
    <pc:chgData name="kevin.baumgaertel" userId="5310196e-6b7b-49a6-af1a-e5b93c05e33b" providerId="ADAL" clId="{34C7413C-D6D1-410E-A86C-F2650D4F325D}"/>
    <pc:docChg chg="undo custSel addSld delSld modSld">
      <pc:chgData name="kevin.baumgaertel" userId="5310196e-6b7b-49a6-af1a-e5b93c05e33b" providerId="ADAL" clId="{34C7413C-D6D1-410E-A86C-F2650D4F325D}" dt="2020-06-24T15:33:31.869" v="1254" actId="20577"/>
      <pc:docMkLst>
        <pc:docMk/>
      </pc:docMkLst>
      <pc:sldChg chg="modAnim">
        <pc:chgData name="kevin.baumgaertel" userId="5310196e-6b7b-49a6-af1a-e5b93c05e33b" providerId="ADAL" clId="{34C7413C-D6D1-410E-A86C-F2650D4F325D}" dt="2020-06-23T17:16:54.874" v="1193"/>
        <pc:sldMkLst>
          <pc:docMk/>
          <pc:sldMk cId="2336426813" sldId="306"/>
        </pc:sldMkLst>
      </pc:sldChg>
      <pc:sldChg chg="addSp delSp modSp add modAnim">
        <pc:chgData name="kevin.baumgaertel" userId="5310196e-6b7b-49a6-af1a-e5b93c05e33b" providerId="ADAL" clId="{34C7413C-D6D1-410E-A86C-F2650D4F325D}" dt="2020-06-23T17:13:16.539" v="1184"/>
        <pc:sldMkLst>
          <pc:docMk/>
          <pc:sldMk cId="3689851776" sldId="309"/>
        </pc:sldMkLst>
        <pc:spChg chg="add mod">
          <ac:chgData name="kevin.baumgaertel" userId="5310196e-6b7b-49a6-af1a-e5b93c05e33b" providerId="ADAL" clId="{34C7413C-D6D1-410E-A86C-F2650D4F325D}" dt="2020-06-23T17:13:09.400" v="1182" actId="1076"/>
          <ac:spMkLst>
            <pc:docMk/>
            <pc:sldMk cId="3689851776" sldId="309"/>
            <ac:spMk id="4" creationId="{66634B33-E326-4262-A631-85F81D9309A6}"/>
          </ac:spMkLst>
        </pc:spChg>
        <pc:spChg chg="add mod">
          <ac:chgData name="kevin.baumgaertel" userId="5310196e-6b7b-49a6-af1a-e5b93c05e33b" providerId="ADAL" clId="{34C7413C-D6D1-410E-A86C-F2650D4F325D}" dt="2020-06-21T14:46:22.189" v="716" actId="14100"/>
          <ac:spMkLst>
            <pc:docMk/>
            <pc:sldMk cId="3689851776" sldId="309"/>
            <ac:spMk id="5" creationId="{9CCDC7E8-FA46-4A09-81C5-6EE91ED74AAB}"/>
          </ac:spMkLst>
        </pc:spChg>
        <pc:spChg chg="add mod">
          <ac:chgData name="kevin.baumgaertel" userId="5310196e-6b7b-49a6-af1a-e5b93c05e33b" providerId="ADAL" clId="{34C7413C-D6D1-410E-A86C-F2650D4F325D}" dt="2020-06-21T14:45:56.060" v="711" actId="14100"/>
          <ac:spMkLst>
            <pc:docMk/>
            <pc:sldMk cId="3689851776" sldId="309"/>
            <ac:spMk id="8" creationId="{3D93F21F-1D18-450B-BE14-7E32499DA5B8}"/>
          </ac:spMkLst>
        </pc:spChg>
        <pc:spChg chg="add del mod">
          <ac:chgData name="kevin.baumgaertel" userId="5310196e-6b7b-49a6-af1a-e5b93c05e33b" providerId="ADAL" clId="{34C7413C-D6D1-410E-A86C-F2650D4F325D}" dt="2020-06-12T20:31:07.229" v="270" actId="478"/>
          <ac:spMkLst>
            <pc:docMk/>
            <pc:sldMk cId="3689851776" sldId="309"/>
            <ac:spMk id="9" creationId="{87F9CE7C-35B4-4A18-95A4-417327600AD1}"/>
          </ac:spMkLst>
        </pc:spChg>
        <pc:spChg chg="add mod">
          <ac:chgData name="kevin.baumgaertel" userId="5310196e-6b7b-49a6-af1a-e5b93c05e33b" providerId="ADAL" clId="{34C7413C-D6D1-410E-A86C-F2650D4F325D}" dt="2020-06-21T14:46:35.987" v="719" actId="1076"/>
          <ac:spMkLst>
            <pc:docMk/>
            <pc:sldMk cId="3689851776" sldId="309"/>
            <ac:spMk id="10" creationId="{0DE737E6-718B-46C5-A8C3-0D79ED3DAAD4}"/>
          </ac:spMkLst>
        </pc:spChg>
        <pc:spChg chg="mod">
          <ac:chgData name="kevin.baumgaertel" userId="5310196e-6b7b-49a6-af1a-e5b93c05e33b" providerId="ADAL" clId="{34C7413C-D6D1-410E-A86C-F2650D4F325D}" dt="2020-06-12T19:22:28.027" v="60" actId="14100"/>
          <ac:spMkLst>
            <pc:docMk/>
            <pc:sldMk cId="3689851776" sldId="309"/>
            <ac:spMk id="13" creationId="{00000000-0000-0000-0000-000000000000}"/>
          </ac:spMkLst>
        </pc:spChg>
        <pc:graphicFrameChg chg="add del mod modGraphic">
          <ac:chgData name="kevin.baumgaertel" userId="5310196e-6b7b-49a6-af1a-e5b93c05e33b" providerId="ADAL" clId="{34C7413C-D6D1-410E-A86C-F2650D4F325D}" dt="2020-06-12T19:43:20.348" v="231" actId="478"/>
          <ac:graphicFrameMkLst>
            <pc:docMk/>
            <pc:sldMk cId="3689851776" sldId="309"/>
            <ac:graphicFrameMk id="3" creationId="{3B644C9E-4E02-4A04-AC77-63C80DE8050B}"/>
          </ac:graphicFrameMkLst>
        </pc:graphicFrameChg>
        <pc:graphicFrameChg chg="add mod modGraphic">
          <ac:chgData name="kevin.baumgaertel" userId="5310196e-6b7b-49a6-af1a-e5b93c05e33b" providerId="ADAL" clId="{34C7413C-D6D1-410E-A86C-F2650D4F325D}" dt="2020-06-23T16:53:09.974" v="1123" actId="20577"/>
          <ac:graphicFrameMkLst>
            <pc:docMk/>
            <pc:sldMk cId="3689851776" sldId="309"/>
            <ac:graphicFrameMk id="6" creationId="{40FB94DC-B8B1-475B-BF19-DBD96C164964}"/>
          </ac:graphicFrameMkLst>
        </pc:graphicFrameChg>
        <pc:picChg chg="del">
          <ac:chgData name="kevin.baumgaertel" userId="5310196e-6b7b-49a6-af1a-e5b93c05e33b" providerId="ADAL" clId="{34C7413C-D6D1-410E-A86C-F2650D4F325D}" dt="2020-06-12T19:21:42.556" v="3" actId="478"/>
          <ac:picMkLst>
            <pc:docMk/>
            <pc:sldMk cId="3689851776" sldId="309"/>
            <ac:picMk id="2" creationId="{3C70991F-5B5A-4A6D-BF7E-3EE12E574316}"/>
          </ac:picMkLst>
        </pc:picChg>
      </pc:sldChg>
      <pc:sldChg chg="add del">
        <pc:chgData name="kevin.baumgaertel" userId="5310196e-6b7b-49a6-af1a-e5b93c05e33b" providerId="ADAL" clId="{34C7413C-D6D1-410E-A86C-F2650D4F325D}" dt="2020-06-12T19:21:26.477" v="1" actId="2696"/>
        <pc:sldMkLst>
          <pc:docMk/>
          <pc:sldMk cId="4214053137" sldId="309"/>
        </pc:sldMkLst>
      </pc:sldChg>
      <pc:sldChg chg="add del">
        <pc:chgData name="kevin.baumgaertel" userId="5310196e-6b7b-49a6-af1a-e5b93c05e33b" providerId="ADAL" clId="{34C7413C-D6D1-410E-A86C-F2650D4F325D}" dt="2020-06-12T19:22:55.827" v="62" actId="2696"/>
        <pc:sldMkLst>
          <pc:docMk/>
          <pc:sldMk cId="2503895032" sldId="310"/>
        </pc:sldMkLst>
      </pc:sldChg>
      <pc:sldChg chg="addSp delSp modSp add modAnim">
        <pc:chgData name="kevin.baumgaertel" userId="5310196e-6b7b-49a6-af1a-e5b93c05e33b" providerId="ADAL" clId="{34C7413C-D6D1-410E-A86C-F2650D4F325D}" dt="2020-06-23T17:13:31.205" v="1187"/>
        <pc:sldMkLst>
          <pc:docMk/>
          <pc:sldMk cId="3462364065" sldId="310"/>
        </pc:sldMkLst>
        <pc:spChg chg="mod">
          <ac:chgData name="kevin.baumgaertel" userId="5310196e-6b7b-49a6-af1a-e5b93c05e33b" providerId="ADAL" clId="{34C7413C-D6D1-410E-A86C-F2650D4F325D}" dt="2020-06-23T17:13:29.708" v="1186" actId="1076"/>
          <ac:spMkLst>
            <pc:docMk/>
            <pc:sldMk cId="3462364065" sldId="310"/>
            <ac:spMk id="4" creationId="{66634B33-E326-4262-A631-85F81D9309A6}"/>
          </ac:spMkLst>
        </pc:spChg>
        <pc:spChg chg="mod">
          <ac:chgData name="kevin.baumgaertel" userId="5310196e-6b7b-49a6-af1a-e5b93c05e33b" providerId="ADAL" clId="{34C7413C-D6D1-410E-A86C-F2650D4F325D}" dt="2020-06-23T17:13:29.708" v="1186" actId="1076"/>
          <ac:spMkLst>
            <pc:docMk/>
            <pc:sldMk cId="3462364065" sldId="310"/>
            <ac:spMk id="5" creationId="{9CCDC7E8-FA46-4A09-81C5-6EE91ED74AAB}"/>
          </ac:spMkLst>
        </pc:spChg>
        <pc:spChg chg="del">
          <ac:chgData name="kevin.baumgaertel" userId="5310196e-6b7b-49a6-af1a-e5b93c05e33b" providerId="ADAL" clId="{34C7413C-D6D1-410E-A86C-F2650D4F325D}" dt="2020-06-12T20:41:24.536" v="397" actId="478"/>
          <ac:spMkLst>
            <pc:docMk/>
            <pc:sldMk cId="3462364065" sldId="310"/>
            <ac:spMk id="8" creationId="{3D93F21F-1D18-450B-BE14-7E32499DA5B8}"/>
          </ac:spMkLst>
        </pc:spChg>
        <pc:spChg chg="del">
          <ac:chgData name="kevin.baumgaertel" userId="5310196e-6b7b-49a6-af1a-e5b93c05e33b" providerId="ADAL" clId="{34C7413C-D6D1-410E-A86C-F2650D4F325D}" dt="2020-06-12T20:41:28.410" v="398" actId="478"/>
          <ac:spMkLst>
            <pc:docMk/>
            <pc:sldMk cId="3462364065" sldId="310"/>
            <ac:spMk id="10" creationId="{0DE737E6-718B-46C5-A8C3-0D79ED3DAAD4}"/>
          </ac:spMkLst>
        </pc:spChg>
        <pc:graphicFrameChg chg="add mod modGraphic">
          <ac:chgData name="kevin.baumgaertel" userId="5310196e-6b7b-49a6-af1a-e5b93c05e33b" providerId="ADAL" clId="{34C7413C-D6D1-410E-A86C-F2650D4F325D}" dt="2020-06-21T14:51:10.043" v="785" actId="403"/>
          <ac:graphicFrameMkLst>
            <pc:docMk/>
            <pc:sldMk cId="3462364065" sldId="310"/>
            <ac:graphicFrameMk id="2" creationId="{2BA2ABDA-843F-41A0-B591-0889DE827090}"/>
          </ac:graphicFrameMkLst>
        </pc:graphicFrameChg>
        <pc:graphicFrameChg chg="del">
          <ac:chgData name="kevin.baumgaertel" userId="5310196e-6b7b-49a6-af1a-e5b93c05e33b" providerId="ADAL" clId="{34C7413C-D6D1-410E-A86C-F2650D4F325D}" dt="2020-06-12T20:39:49.136" v="385" actId="478"/>
          <ac:graphicFrameMkLst>
            <pc:docMk/>
            <pc:sldMk cId="3462364065" sldId="310"/>
            <ac:graphicFrameMk id="6" creationId="{40FB94DC-B8B1-475B-BF19-DBD96C164964}"/>
          </ac:graphicFrameMkLst>
        </pc:graphicFrameChg>
      </pc:sldChg>
      <pc:sldChg chg="addSp delSp modSp add modTransition delAnim modAnim">
        <pc:chgData name="kevin.baumgaertel" userId="5310196e-6b7b-49a6-af1a-e5b93c05e33b" providerId="ADAL" clId="{34C7413C-D6D1-410E-A86C-F2650D4F325D}" dt="2020-06-24T15:32:59.493" v="1228" actId="20577"/>
        <pc:sldMkLst>
          <pc:docMk/>
          <pc:sldMk cId="2372868822" sldId="311"/>
        </pc:sldMkLst>
        <pc:spChg chg="add del mod">
          <ac:chgData name="kevin.baumgaertel" userId="5310196e-6b7b-49a6-af1a-e5b93c05e33b" providerId="ADAL" clId="{34C7413C-D6D1-410E-A86C-F2650D4F325D}" dt="2020-06-21T15:07:36.506" v="934"/>
          <ac:spMkLst>
            <pc:docMk/>
            <pc:sldMk cId="2372868822" sldId="311"/>
            <ac:spMk id="2" creationId="{6D03FE66-767F-47BD-9723-64BA3AF60F31}"/>
          </ac:spMkLst>
        </pc:spChg>
        <pc:spChg chg="del">
          <ac:chgData name="kevin.baumgaertel" userId="5310196e-6b7b-49a6-af1a-e5b93c05e33b" providerId="ADAL" clId="{34C7413C-D6D1-410E-A86C-F2650D4F325D}" dt="2020-06-12T20:57:11.814" v="510" actId="478"/>
          <ac:spMkLst>
            <pc:docMk/>
            <pc:sldMk cId="2372868822" sldId="311"/>
            <ac:spMk id="2" creationId="{BA79F1D6-9261-4ED3-9DBB-3E9E9498C661}"/>
          </ac:spMkLst>
        </pc:spChg>
        <pc:spChg chg="del">
          <ac:chgData name="kevin.baumgaertel" userId="5310196e-6b7b-49a6-af1a-e5b93c05e33b" providerId="ADAL" clId="{34C7413C-D6D1-410E-A86C-F2650D4F325D}" dt="2020-06-12T20:57:11.814" v="510" actId="478"/>
          <ac:spMkLst>
            <pc:docMk/>
            <pc:sldMk cId="2372868822" sldId="311"/>
            <ac:spMk id="3" creationId="{8A41A5D4-8517-45E8-A53D-AFBB1FDE162D}"/>
          </ac:spMkLst>
        </pc:spChg>
        <pc:spChg chg="add mod">
          <ac:chgData name="kevin.baumgaertel" userId="5310196e-6b7b-49a6-af1a-e5b93c05e33b" providerId="ADAL" clId="{34C7413C-D6D1-410E-A86C-F2650D4F325D}" dt="2020-06-21T15:07:54.075" v="953" actId="1076"/>
          <ac:spMkLst>
            <pc:docMk/>
            <pc:sldMk cId="2372868822" sldId="311"/>
            <ac:spMk id="3" creationId="{B74F656C-9137-470E-A5E4-0588E84635C4}"/>
          </ac:spMkLst>
        </pc:spChg>
        <pc:spChg chg="del">
          <ac:chgData name="kevin.baumgaertel" userId="5310196e-6b7b-49a6-af1a-e5b93c05e33b" providerId="ADAL" clId="{34C7413C-D6D1-410E-A86C-F2650D4F325D}" dt="2020-06-12T20:57:11.814" v="510" actId="478"/>
          <ac:spMkLst>
            <pc:docMk/>
            <pc:sldMk cId="2372868822" sldId="311"/>
            <ac:spMk id="4" creationId="{B7FF2D35-6105-4B3F-A755-CE9B393DCFB6}"/>
          </ac:spMkLst>
        </pc:spChg>
        <pc:spChg chg="del">
          <ac:chgData name="kevin.baumgaertel" userId="5310196e-6b7b-49a6-af1a-e5b93c05e33b" providerId="ADAL" clId="{34C7413C-D6D1-410E-A86C-F2650D4F325D}" dt="2020-06-12T20:57:11.814" v="510" actId="478"/>
          <ac:spMkLst>
            <pc:docMk/>
            <pc:sldMk cId="2372868822" sldId="311"/>
            <ac:spMk id="6" creationId="{D11C175B-555A-4026-AB0B-7B1FD8449159}"/>
          </ac:spMkLst>
        </pc:spChg>
        <pc:spChg chg="add mod">
          <ac:chgData name="kevin.baumgaertel" userId="5310196e-6b7b-49a6-af1a-e5b93c05e33b" providerId="ADAL" clId="{34C7413C-D6D1-410E-A86C-F2650D4F325D}" dt="2020-06-21T15:07:00.372" v="931" actId="1076"/>
          <ac:spMkLst>
            <pc:docMk/>
            <pc:sldMk cId="2372868822" sldId="311"/>
            <ac:spMk id="6" creationId="{FC8DABDC-2CA4-42A1-8C12-AADA267CA78C}"/>
          </ac:spMkLst>
        </pc:spChg>
        <pc:spChg chg="add mod">
          <ac:chgData name="kevin.baumgaertel" userId="5310196e-6b7b-49a6-af1a-e5b93c05e33b" providerId="ADAL" clId="{34C7413C-D6D1-410E-A86C-F2650D4F325D}" dt="2020-06-21T15:10:40.152" v="957" actId="14100"/>
          <ac:spMkLst>
            <pc:docMk/>
            <pc:sldMk cId="2372868822" sldId="311"/>
            <ac:spMk id="8" creationId="{91B31F26-A53C-4DAA-A0E8-C38A06CF591F}"/>
          </ac:spMkLst>
        </pc:spChg>
        <pc:spChg chg="add mod">
          <ac:chgData name="kevin.baumgaertel" userId="5310196e-6b7b-49a6-af1a-e5b93c05e33b" providerId="ADAL" clId="{34C7413C-D6D1-410E-A86C-F2650D4F325D}" dt="2020-06-21T15:11:03.288" v="967" actId="20577"/>
          <ac:spMkLst>
            <pc:docMk/>
            <pc:sldMk cId="2372868822" sldId="311"/>
            <ac:spMk id="9" creationId="{C30E49BB-8CD2-420B-AF69-7475B44833D5}"/>
          </ac:spMkLst>
        </pc:spChg>
        <pc:spChg chg="del">
          <ac:chgData name="kevin.baumgaertel" userId="5310196e-6b7b-49a6-af1a-e5b93c05e33b" providerId="ADAL" clId="{34C7413C-D6D1-410E-A86C-F2650D4F325D}" dt="2020-06-12T20:57:11.814" v="510" actId="478"/>
          <ac:spMkLst>
            <pc:docMk/>
            <pc:sldMk cId="2372868822" sldId="311"/>
            <ac:spMk id="10" creationId="{8DD41E0D-0FCB-41D7-8AAB-A6C58697F7B0}"/>
          </ac:spMkLst>
        </pc:spChg>
        <pc:spChg chg="add mod">
          <ac:chgData name="kevin.baumgaertel" userId="5310196e-6b7b-49a6-af1a-e5b93c05e33b" providerId="ADAL" clId="{34C7413C-D6D1-410E-A86C-F2650D4F325D}" dt="2020-06-21T15:11:14.989" v="970" actId="14100"/>
          <ac:spMkLst>
            <pc:docMk/>
            <pc:sldMk cId="2372868822" sldId="311"/>
            <ac:spMk id="10" creationId="{A638008D-C88C-422B-A738-64A0F820B199}"/>
          </ac:spMkLst>
        </pc:spChg>
        <pc:spChg chg="add mod">
          <ac:chgData name="kevin.baumgaertel" userId="5310196e-6b7b-49a6-af1a-e5b93c05e33b" providerId="ADAL" clId="{34C7413C-D6D1-410E-A86C-F2650D4F325D}" dt="2020-06-21T15:11:36.582" v="984" actId="20577"/>
          <ac:spMkLst>
            <pc:docMk/>
            <pc:sldMk cId="2372868822" sldId="311"/>
            <ac:spMk id="12" creationId="{BFCB489E-F9E4-42BB-B632-F3933D11668A}"/>
          </ac:spMkLst>
        </pc:spChg>
        <pc:spChg chg="mod">
          <ac:chgData name="kevin.baumgaertel" userId="5310196e-6b7b-49a6-af1a-e5b93c05e33b" providerId="ADAL" clId="{34C7413C-D6D1-410E-A86C-F2650D4F325D}" dt="2020-06-24T15:32:59.493" v="1228" actId="20577"/>
          <ac:spMkLst>
            <pc:docMk/>
            <pc:sldMk cId="2372868822" sldId="311"/>
            <ac:spMk id="13" creationId="{00000000-0000-0000-0000-000000000000}"/>
          </ac:spMkLst>
        </pc:spChg>
        <pc:spChg chg="del">
          <ac:chgData name="kevin.baumgaertel" userId="5310196e-6b7b-49a6-af1a-e5b93c05e33b" providerId="ADAL" clId="{34C7413C-D6D1-410E-A86C-F2650D4F325D}" dt="2020-06-12T20:57:11.814" v="510" actId="478"/>
          <ac:spMkLst>
            <pc:docMk/>
            <pc:sldMk cId="2372868822" sldId="311"/>
            <ac:spMk id="14" creationId="{8F272469-71CD-44D8-A621-FB97F5A7BF48}"/>
          </ac:spMkLst>
        </pc:spChg>
        <pc:spChg chg="del">
          <ac:chgData name="kevin.baumgaertel" userId="5310196e-6b7b-49a6-af1a-e5b93c05e33b" providerId="ADAL" clId="{34C7413C-D6D1-410E-A86C-F2650D4F325D}" dt="2020-06-12T20:57:11.814" v="510" actId="478"/>
          <ac:spMkLst>
            <pc:docMk/>
            <pc:sldMk cId="2372868822" sldId="311"/>
            <ac:spMk id="15" creationId="{E7A6D155-00E1-4B89-8ABA-C7C685AB1DBD}"/>
          </ac:spMkLst>
        </pc:spChg>
        <pc:spChg chg="del">
          <ac:chgData name="kevin.baumgaertel" userId="5310196e-6b7b-49a6-af1a-e5b93c05e33b" providerId="ADAL" clId="{34C7413C-D6D1-410E-A86C-F2650D4F325D}" dt="2020-06-12T20:57:11.814" v="510" actId="478"/>
          <ac:spMkLst>
            <pc:docMk/>
            <pc:sldMk cId="2372868822" sldId="311"/>
            <ac:spMk id="16" creationId="{D177E038-25FE-45E5-B0FB-948CEA8130F6}"/>
          </ac:spMkLst>
        </pc:spChg>
        <pc:spChg chg="del">
          <ac:chgData name="kevin.baumgaertel" userId="5310196e-6b7b-49a6-af1a-e5b93c05e33b" providerId="ADAL" clId="{34C7413C-D6D1-410E-A86C-F2650D4F325D}" dt="2020-06-12T20:57:18.488" v="511" actId="478"/>
          <ac:spMkLst>
            <pc:docMk/>
            <pc:sldMk cId="2372868822" sldId="311"/>
            <ac:spMk id="17" creationId="{A2187DE5-EB23-4995-B941-CBBBE4CD797C}"/>
          </ac:spMkLst>
        </pc:spChg>
        <pc:graphicFrameChg chg="add mod modGraphic">
          <ac:chgData name="kevin.baumgaertel" userId="5310196e-6b7b-49a6-af1a-e5b93c05e33b" providerId="ADAL" clId="{34C7413C-D6D1-410E-A86C-F2650D4F325D}" dt="2020-06-21T15:15:06.981" v="992" actId="1035"/>
          <ac:graphicFrameMkLst>
            <pc:docMk/>
            <pc:sldMk cId="2372868822" sldId="311"/>
            <ac:graphicFrameMk id="5" creationId="{59648323-EB1A-41D6-AB24-EF8890734937}"/>
          </ac:graphicFrameMkLst>
        </pc:graphicFrameChg>
      </pc:sldChg>
      <pc:sldChg chg="addSp delSp modSp add modAnim">
        <pc:chgData name="kevin.baumgaertel" userId="5310196e-6b7b-49a6-af1a-e5b93c05e33b" providerId="ADAL" clId="{34C7413C-D6D1-410E-A86C-F2650D4F325D}" dt="2020-06-24T15:33:31.869" v="1254" actId="20577"/>
        <pc:sldMkLst>
          <pc:docMk/>
          <pc:sldMk cId="3066280814" sldId="312"/>
        </pc:sldMkLst>
        <pc:spChg chg="add del">
          <ac:chgData name="kevin.baumgaertel" userId="5310196e-6b7b-49a6-af1a-e5b93c05e33b" providerId="ADAL" clId="{34C7413C-D6D1-410E-A86C-F2650D4F325D}" dt="2020-06-21T15:21:34.422" v="1059"/>
          <ac:spMkLst>
            <pc:docMk/>
            <pc:sldMk cId="3066280814" sldId="312"/>
            <ac:spMk id="6" creationId="{6D3E0B84-00F4-487D-B41A-FBE44804088A}"/>
          </ac:spMkLst>
        </pc:spChg>
        <pc:spChg chg="add mod">
          <ac:chgData name="kevin.baumgaertel" userId="5310196e-6b7b-49a6-af1a-e5b93c05e33b" providerId="ADAL" clId="{34C7413C-D6D1-410E-A86C-F2650D4F325D}" dt="2020-06-21T15:21:58.329" v="1062" actId="14100"/>
          <ac:spMkLst>
            <pc:docMk/>
            <pc:sldMk cId="3066280814" sldId="312"/>
            <ac:spMk id="7" creationId="{0FF7F3F0-89F3-4F9B-9187-655F7B403947}"/>
          </ac:spMkLst>
        </pc:spChg>
        <pc:spChg chg="add mod">
          <ac:chgData name="kevin.baumgaertel" userId="5310196e-6b7b-49a6-af1a-e5b93c05e33b" providerId="ADAL" clId="{34C7413C-D6D1-410E-A86C-F2650D4F325D}" dt="2020-06-21T15:22:02.703" v="1063" actId="1076"/>
          <ac:spMkLst>
            <pc:docMk/>
            <pc:sldMk cId="3066280814" sldId="312"/>
            <ac:spMk id="8" creationId="{8C040E6B-922F-4D7E-A4DE-747D714EBB5E}"/>
          </ac:spMkLst>
        </pc:spChg>
        <pc:spChg chg="add mod">
          <ac:chgData name="kevin.baumgaertel" userId="5310196e-6b7b-49a6-af1a-e5b93c05e33b" providerId="ADAL" clId="{34C7413C-D6D1-410E-A86C-F2650D4F325D}" dt="2020-06-21T15:22:11.723" v="1066" actId="14100"/>
          <ac:spMkLst>
            <pc:docMk/>
            <pc:sldMk cId="3066280814" sldId="312"/>
            <ac:spMk id="9" creationId="{2B7F68B0-5063-452C-97C6-B332EE0AAD00}"/>
          </ac:spMkLst>
        </pc:spChg>
        <pc:spChg chg="add del">
          <ac:chgData name="kevin.baumgaertel" userId="5310196e-6b7b-49a6-af1a-e5b93c05e33b" providerId="ADAL" clId="{34C7413C-D6D1-410E-A86C-F2650D4F325D}" dt="2020-06-21T15:22:17.626" v="1068"/>
          <ac:spMkLst>
            <pc:docMk/>
            <pc:sldMk cId="3066280814" sldId="312"/>
            <ac:spMk id="10" creationId="{B936AF79-DC7A-45FC-B460-0FB3905F3EA8}"/>
          </ac:spMkLst>
        </pc:spChg>
        <pc:spChg chg="add mod">
          <ac:chgData name="kevin.baumgaertel" userId="5310196e-6b7b-49a6-af1a-e5b93c05e33b" providerId="ADAL" clId="{34C7413C-D6D1-410E-A86C-F2650D4F325D}" dt="2020-06-21T15:22:43.425" v="1082" actId="20577"/>
          <ac:spMkLst>
            <pc:docMk/>
            <pc:sldMk cId="3066280814" sldId="312"/>
            <ac:spMk id="12" creationId="{88AB3FD6-E781-4CEF-AECC-02DEBE482061}"/>
          </ac:spMkLst>
        </pc:spChg>
        <pc:spChg chg="mod">
          <ac:chgData name="kevin.baumgaertel" userId="5310196e-6b7b-49a6-af1a-e5b93c05e33b" providerId="ADAL" clId="{34C7413C-D6D1-410E-A86C-F2650D4F325D}" dt="2020-06-24T15:33:31.869" v="1254" actId="20577"/>
          <ac:spMkLst>
            <pc:docMk/>
            <pc:sldMk cId="3066280814" sldId="312"/>
            <ac:spMk id="13" creationId="{00000000-0000-0000-0000-000000000000}"/>
          </ac:spMkLst>
        </pc:spChg>
        <pc:graphicFrameChg chg="mod modGraphic">
          <ac:chgData name="kevin.baumgaertel" userId="5310196e-6b7b-49a6-af1a-e5b93c05e33b" providerId="ADAL" clId="{34C7413C-D6D1-410E-A86C-F2650D4F325D}" dt="2020-06-21T15:21:09.464" v="1057" actId="403"/>
          <ac:graphicFrameMkLst>
            <pc:docMk/>
            <pc:sldMk cId="3066280814" sldId="312"/>
            <ac:graphicFrameMk id="5" creationId="{59648323-EB1A-41D6-AB24-EF8890734937}"/>
          </ac:graphicFrameMkLst>
        </pc:graphicFrameChg>
      </pc:sldChg>
    </pc:docChg>
  </pc:docChgLst>
  <pc:docChgLst>
    <pc:chgData name="robert.michael.horack" userId="S::robert.michael.horack@uni-jena.de::70c955ad-93e2-44c3-934c-f4b46cdeb47a" providerId="AD" clId="Web-{F3C8B774-B038-4E49-B07B-001BE9FC115B}"/>
    <pc:docChg chg="addSld modSld">
      <pc:chgData name="robert.michael.horack" userId="S::robert.michael.horack@uni-jena.de::70c955ad-93e2-44c3-934c-f4b46cdeb47a" providerId="AD" clId="Web-{F3C8B774-B038-4E49-B07B-001BE9FC115B}" dt="2020-06-10T20:12:30.781" v="740"/>
      <pc:docMkLst>
        <pc:docMk/>
      </pc:docMkLst>
      <pc:sldChg chg="modSp">
        <pc:chgData name="robert.michael.horack" userId="S::robert.michael.horack@uni-jena.de::70c955ad-93e2-44c3-934c-f4b46cdeb47a" providerId="AD" clId="Web-{F3C8B774-B038-4E49-B07B-001BE9FC115B}" dt="2020-06-10T20:10:28.278" v="721" actId="1076"/>
        <pc:sldMkLst>
          <pc:docMk/>
          <pc:sldMk cId="2355651178" sldId="297"/>
        </pc:sldMkLst>
        <pc:spChg chg="mod">
          <ac:chgData name="robert.michael.horack" userId="S::robert.michael.horack@uni-jena.de::70c955ad-93e2-44c3-934c-f4b46cdeb47a" providerId="AD" clId="Web-{F3C8B774-B038-4E49-B07B-001BE9FC115B}" dt="2020-06-10T20:10:28.278" v="721" actId="1076"/>
          <ac:spMkLst>
            <pc:docMk/>
            <pc:sldMk cId="2355651178" sldId="297"/>
            <ac:spMk id="3" creationId="{36F269D7-71EC-4F9A-A24F-FF4B9A7F8FA0}"/>
          </ac:spMkLst>
        </pc:spChg>
      </pc:sldChg>
      <pc:sldChg chg="addSp delSp">
        <pc:chgData name="robert.michael.horack" userId="S::robert.michael.horack@uni-jena.de::70c955ad-93e2-44c3-934c-f4b46cdeb47a" providerId="AD" clId="Web-{F3C8B774-B038-4E49-B07B-001BE9FC115B}" dt="2020-06-10T20:11:24.405" v="726"/>
        <pc:sldMkLst>
          <pc:docMk/>
          <pc:sldMk cId="4273856760" sldId="298"/>
        </pc:sldMkLst>
        <pc:spChg chg="add">
          <ac:chgData name="robert.michael.horack" userId="S::robert.michael.horack@uni-jena.de::70c955ad-93e2-44c3-934c-f4b46cdeb47a" providerId="AD" clId="Web-{F3C8B774-B038-4E49-B07B-001BE9FC115B}" dt="2020-06-10T20:11:15.139" v="724"/>
          <ac:spMkLst>
            <pc:docMk/>
            <pc:sldMk cId="4273856760" sldId="298"/>
            <ac:spMk id="5" creationId="{5EE9CBD6-5544-47E0-A504-422C00F8E2A4}"/>
          </ac:spMkLst>
        </pc:spChg>
        <pc:picChg chg="add">
          <ac:chgData name="robert.michael.horack" userId="S::robert.michael.horack@uni-jena.de::70c955ad-93e2-44c3-934c-f4b46cdeb47a" providerId="AD" clId="Web-{F3C8B774-B038-4E49-B07B-001BE9FC115B}" dt="2020-06-10T20:11:14.998" v="723"/>
          <ac:picMkLst>
            <pc:docMk/>
            <pc:sldMk cId="4273856760" sldId="298"/>
            <ac:picMk id="4" creationId="{910F4EFC-5322-413E-9F49-40E9241FBC8A}"/>
          </ac:picMkLst>
        </pc:picChg>
        <pc:picChg chg="add">
          <ac:chgData name="robert.michael.horack" userId="S::robert.michael.horack@uni-jena.de::70c955ad-93e2-44c3-934c-f4b46cdeb47a" providerId="AD" clId="Web-{F3C8B774-B038-4E49-B07B-001BE9FC115B}" dt="2020-06-10T20:11:15.280" v="725"/>
          <ac:picMkLst>
            <pc:docMk/>
            <pc:sldMk cId="4273856760" sldId="298"/>
            <ac:picMk id="6" creationId="{DF1D69CB-E367-4612-A6B0-1DC8F6517E51}"/>
          </ac:picMkLst>
        </pc:picChg>
        <pc:picChg chg="add">
          <ac:chgData name="robert.michael.horack" userId="S::robert.michael.horack@uni-jena.de::70c955ad-93e2-44c3-934c-f4b46cdeb47a" providerId="AD" clId="Web-{F3C8B774-B038-4E49-B07B-001BE9FC115B}" dt="2020-06-10T20:11:24.405" v="726"/>
          <ac:picMkLst>
            <pc:docMk/>
            <pc:sldMk cId="4273856760" sldId="298"/>
            <ac:picMk id="9" creationId="{6D355AD2-638F-4723-88CB-EBC1A1DAECF6}"/>
          </ac:picMkLst>
        </pc:picChg>
        <pc:picChg chg="del">
          <ac:chgData name="robert.michael.horack" userId="S::robert.michael.horack@uni-jena.de::70c955ad-93e2-44c3-934c-f4b46cdeb47a" providerId="AD" clId="Web-{F3C8B774-B038-4E49-B07B-001BE9FC115B}" dt="2020-06-10T20:10:08.793" v="720"/>
          <ac:picMkLst>
            <pc:docMk/>
            <pc:sldMk cId="4273856760" sldId="298"/>
            <ac:picMk id="4098" creationId="{00000000-0000-0000-0000-000000000000}"/>
          </ac:picMkLst>
        </pc:picChg>
        <pc:picChg chg="del">
          <ac:chgData name="robert.michael.horack" userId="S::robert.michael.horack@uni-jena.de::70c955ad-93e2-44c3-934c-f4b46cdeb47a" providerId="AD" clId="Web-{F3C8B774-B038-4E49-B07B-001BE9FC115B}" dt="2020-06-10T20:10:08.121" v="719"/>
          <ac:picMkLst>
            <pc:docMk/>
            <pc:sldMk cId="4273856760" sldId="298"/>
            <ac:picMk id="4099" creationId="{00000000-0000-0000-0000-000000000000}"/>
          </ac:picMkLst>
        </pc:picChg>
        <pc:cxnChg chg="add">
          <ac:chgData name="robert.michael.horack" userId="S::robert.michael.horack@uni-jena.de::70c955ad-93e2-44c3-934c-f4b46cdeb47a" providerId="AD" clId="Web-{F3C8B774-B038-4E49-B07B-001BE9FC115B}" dt="2020-06-10T20:11:14.858" v="722"/>
          <ac:cxnSpMkLst>
            <pc:docMk/>
            <pc:sldMk cId="4273856760" sldId="298"/>
            <ac:cxnSpMk id="2" creationId="{6CC3170D-D6D1-4D7B-AE0E-31C820523921}"/>
          </ac:cxnSpMkLst>
        </pc:cxnChg>
      </pc:sldChg>
      <pc:sldChg chg="addSp delSp">
        <pc:chgData name="robert.michael.horack" userId="S::robert.michael.horack@uni-jena.de::70c955ad-93e2-44c3-934c-f4b46cdeb47a" providerId="AD" clId="Web-{F3C8B774-B038-4E49-B07B-001BE9FC115B}" dt="2020-06-10T20:12:30.781" v="740"/>
        <pc:sldMkLst>
          <pc:docMk/>
          <pc:sldMk cId="1441125377" sldId="299"/>
        </pc:sldMkLst>
        <pc:spChg chg="add del">
          <ac:chgData name="robert.michael.horack" userId="S::robert.michael.horack@uni-jena.de::70c955ad-93e2-44c3-934c-f4b46cdeb47a" providerId="AD" clId="Web-{F3C8B774-B038-4E49-B07B-001BE9FC115B}" dt="2020-06-10T20:12:24.046" v="738"/>
          <ac:spMkLst>
            <pc:docMk/>
            <pc:sldMk cId="1441125377" sldId="299"/>
            <ac:spMk id="20" creationId="{B72BEA8B-A4C0-445F-9475-A34E762EB855}"/>
          </ac:spMkLst>
        </pc:spChg>
        <pc:picChg chg="add del">
          <ac:chgData name="robert.michael.horack" userId="S::robert.michael.horack@uni-jena.de::70c955ad-93e2-44c3-934c-f4b46cdeb47a" providerId="AD" clId="Web-{F3C8B774-B038-4E49-B07B-001BE9FC115B}" dt="2020-06-10T20:12:24.046" v="739"/>
          <ac:picMkLst>
            <pc:docMk/>
            <pc:sldMk cId="1441125377" sldId="299"/>
            <ac:picMk id="18" creationId="{224D715E-8FE6-491C-9F51-0507C6C3BCE2}"/>
          </ac:picMkLst>
        </pc:picChg>
        <pc:picChg chg="add del">
          <ac:chgData name="robert.michael.horack" userId="S::robert.michael.horack@uni-jena.de::70c955ad-93e2-44c3-934c-f4b46cdeb47a" providerId="AD" clId="Web-{F3C8B774-B038-4E49-B07B-001BE9FC115B}" dt="2020-06-10T20:12:24.046" v="737"/>
          <ac:picMkLst>
            <pc:docMk/>
            <pc:sldMk cId="1441125377" sldId="299"/>
            <ac:picMk id="22" creationId="{2163EBE4-4B71-4763-BBF3-1E95BFE50E7F}"/>
          </ac:picMkLst>
        </pc:picChg>
        <pc:picChg chg="add">
          <ac:chgData name="robert.michael.horack" userId="S::robert.michael.horack@uni-jena.de::70c955ad-93e2-44c3-934c-f4b46cdeb47a" providerId="AD" clId="Web-{F3C8B774-B038-4E49-B07B-001BE9FC115B}" dt="2020-06-10T20:12:30.781" v="740"/>
          <ac:picMkLst>
            <pc:docMk/>
            <pc:sldMk cId="1441125377" sldId="299"/>
            <ac:picMk id="24" creationId="{D9495A42-67DA-4A70-B37D-9B818CEB3180}"/>
          </ac:picMkLst>
        </pc:picChg>
        <pc:picChg chg="del">
          <ac:chgData name="robert.michael.horack" userId="S::robert.michael.horack@uni-jena.de::70c955ad-93e2-44c3-934c-f4b46cdeb47a" providerId="AD" clId="Web-{F3C8B774-B038-4E49-B07B-001BE9FC115B}" dt="2020-06-10T20:12:20.843" v="733"/>
          <ac:picMkLst>
            <pc:docMk/>
            <pc:sldMk cId="1441125377" sldId="299"/>
            <ac:picMk id="4099" creationId="{00000000-0000-0000-0000-000000000000}"/>
          </ac:picMkLst>
        </pc:picChg>
      </pc:sldChg>
      <pc:sldChg chg="addSp delSp">
        <pc:chgData name="robert.michael.horack" userId="S::robert.michael.horack@uni-jena.de::70c955ad-93e2-44c3-934c-f4b46cdeb47a" providerId="AD" clId="Web-{F3C8B774-B038-4E49-B07B-001BE9FC115B}" dt="2020-06-10T20:12:07.609" v="732"/>
        <pc:sldMkLst>
          <pc:docMk/>
          <pc:sldMk cId="725915947" sldId="304"/>
        </pc:sldMkLst>
        <pc:spChg chg="add">
          <ac:chgData name="robert.michael.horack" userId="S::robert.michael.horack@uni-jena.de::70c955ad-93e2-44c3-934c-f4b46cdeb47a" providerId="AD" clId="Web-{F3C8B774-B038-4E49-B07B-001BE9FC115B}" dt="2020-06-10T20:12:07.468" v="731"/>
          <ac:spMkLst>
            <pc:docMk/>
            <pc:sldMk cId="725915947" sldId="304"/>
            <ac:spMk id="5" creationId="{598A7830-BA04-4992-B707-380C14D3CFCF}"/>
          </ac:spMkLst>
        </pc:spChg>
        <pc:picChg chg="add">
          <ac:chgData name="robert.michael.horack" userId="S::robert.michael.horack@uni-jena.de::70c955ad-93e2-44c3-934c-f4b46cdeb47a" providerId="AD" clId="Web-{F3C8B774-B038-4E49-B07B-001BE9FC115B}" dt="2020-06-10T20:11:40.202" v="728"/>
          <ac:picMkLst>
            <pc:docMk/>
            <pc:sldMk cId="725915947" sldId="304"/>
            <ac:picMk id="2" creationId="{BF0A3965-3CD4-44C8-9805-EB9454B4FC03}"/>
          </ac:picMkLst>
        </pc:picChg>
        <pc:picChg chg="add">
          <ac:chgData name="robert.michael.horack" userId="S::robert.michael.horack@uni-jena.de::70c955ad-93e2-44c3-934c-f4b46cdeb47a" providerId="AD" clId="Web-{F3C8B774-B038-4E49-B07B-001BE9FC115B}" dt="2020-06-10T20:12:07.327" v="730"/>
          <ac:picMkLst>
            <pc:docMk/>
            <pc:sldMk cId="725915947" sldId="304"/>
            <ac:picMk id="4" creationId="{B5CA4E6B-FF84-4AB3-ADD5-15924C1A575B}"/>
          </ac:picMkLst>
        </pc:picChg>
        <pc:picChg chg="add">
          <ac:chgData name="robert.michael.horack" userId="S::robert.michael.horack@uni-jena.de::70c955ad-93e2-44c3-934c-f4b46cdeb47a" providerId="AD" clId="Web-{F3C8B774-B038-4E49-B07B-001BE9FC115B}" dt="2020-06-10T20:12:07.609" v="732"/>
          <ac:picMkLst>
            <pc:docMk/>
            <pc:sldMk cId="725915947" sldId="304"/>
            <ac:picMk id="6" creationId="{076C5F37-EB3C-434A-8BBD-12DD551DB64F}"/>
          </ac:picMkLst>
        </pc:picChg>
        <pc:picChg chg="del">
          <ac:chgData name="robert.michael.horack" userId="S::robert.michael.horack@uni-jena.de::70c955ad-93e2-44c3-934c-f4b46cdeb47a" providerId="AD" clId="Web-{F3C8B774-B038-4E49-B07B-001BE9FC115B}" dt="2020-06-10T20:12:05.593" v="729"/>
          <ac:picMkLst>
            <pc:docMk/>
            <pc:sldMk cId="725915947" sldId="304"/>
            <ac:picMk id="4098" creationId="{00000000-0000-0000-0000-000000000000}"/>
          </ac:picMkLst>
        </pc:picChg>
        <pc:picChg chg="del">
          <ac:chgData name="robert.michael.horack" userId="S::robert.michael.horack@uni-jena.de::70c955ad-93e2-44c3-934c-f4b46cdeb47a" providerId="AD" clId="Web-{F3C8B774-B038-4E49-B07B-001BE9FC115B}" dt="2020-06-10T20:11:38.905" v="727"/>
          <ac:picMkLst>
            <pc:docMk/>
            <pc:sldMk cId="725915947" sldId="304"/>
            <ac:picMk id="4099" creationId="{00000000-0000-0000-0000-000000000000}"/>
          </ac:picMkLst>
        </pc:picChg>
      </pc:sldChg>
      <pc:sldChg chg="addSp delSp modSp add replId addAnim delAnim modAnim modNotes">
        <pc:chgData name="robert.michael.horack" userId="S::robert.michael.horack@uni-jena.de::70c955ad-93e2-44c3-934c-f4b46cdeb47a" providerId="AD" clId="Web-{F3C8B774-B038-4E49-B07B-001BE9FC115B}" dt="2020-06-10T20:01:52.255" v="711" actId="1076"/>
        <pc:sldMkLst>
          <pc:docMk/>
          <pc:sldMk cId="2336426813" sldId="306"/>
        </pc:sldMkLst>
        <pc:spChg chg="add mod">
          <ac:chgData name="robert.michael.horack" userId="S::robert.michael.horack@uni-jena.de::70c955ad-93e2-44c3-934c-f4b46cdeb47a" providerId="AD" clId="Web-{F3C8B774-B038-4E49-B07B-001BE9FC115B}" dt="2020-06-10T19:59:05.831" v="616" actId="1076"/>
          <ac:spMkLst>
            <pc:docMk/>
            <pc:sldMk cId="2336426813" sldId="306"/>
            <ac:spMk id="2" creationId="{BA79F1D6-9261-4ED3-9DBB-3E9E9498C661}"/>
          </ac:spMkLst>
        </pc:spChg>
        <pc:spChg chg="del">
          <ac:chgData name="robert.michael.horack" userId="S::robert.michael.horack@uni-jena.de::70c955ad-93e2-44c3-934c-f4b46cdeb47a" providerId="AD" clId="Web-{F3C8B774-B038-4E49-B07B-001BE9FC115B}" dt="2020-06-10T19:12:50.642" v="22"/>
          <ac:spMkLst>
            <pc:docMk/>
            <pc:sldMk cId="2336426813" sldId="306"/>
            <ac:spMk id="3" creationId="{693E8989-B4CF-402C-BC6A-1311FC9AC7FE}"/>
          </ac:spMkLst>
        </pc:spChg>
        <pc:spChg chg="add mod">
          <ac:chgData name="robert.michael.horack" userId="S::robert.michael.horack@uni-jena.de::70c955ad-93e2-44c3-934c-f4b46cdeb47a" providerId="AD" clId="Web-{F3C8B774-B038-4E49-B07B-001BE9FC115B}" dt="2020-06-10T19:40:12.194" v="100" actId="1076"/>
          <ac:spMkLst>
            <pc:docMk/>
            <pc:sldMk cId="2336426813" sldId="306"/>
            <ac:spMk id="3" creationId="{8A41A5D4-8517-45E8-A53D-AFBB1FDE162D}"/>
          </ac:spMkLst>
        </pc:spChg>
        <pc:spChg chg="add mod">
          <ac:chgData name="robert.michael.horack" userId="S::robert.michael.horack@uni-jena.de::70c955ad-93e2-44c3-934c-f4b46cdeb47a" providerId="AD" clId="Web-{F3C8B774-B038-4E49-B07B-001BE9FC115B}" dt="2020-06-10T19:40:19.725" v="101" actId="1076"/>
          <ac:spMkLst>
            <pc:docMk/>
            <pc:sldMk cId="2336426813" sldId="306"/>
            <ac:spMk id="4" creationId="{B7FF2D35-6105-4B3F-A755-CE9B393DCFB6}"/>
          </ac:spMkLst>
        </pc:spChg>
        <pc:spChg chg="del">
          <ac:chgData name="robert.michael.horack" userId="S::robert.michael.horack@uni-jena.de::70c955ad-93e2-44c3-934c-f4b46cdeb47a" providerId="AD" clId="Web-{F3C8B774-B038-4E49-B07B-001BE9FC115B}" dt="2020-06-10T19:12:50.673" v="23"/>
          <ac:spMkLst>
            <pc:docMk/>
            <pc:sldMk cId="2336426813" sldId="306"/>
            <ac:spMk id="5" creationId="{76EEB7B9-F8C4-4541-8EB0-6EE5A410B505}"/>
          </ac:spMkLst>
        </pc:spChg>
        <pc:spChg chg="add mod">
          <ac:chgData name="robert.michael.horack" userId="S::robert.michael.horack@uni-jena.de::70c955ad-93e2-44c3-934c-f4b46cdeb47a" providerId="AD" clId="Web-{F3C8B774-B038-4E49-B07B-001BE9FC115B}" dt="2020-06-10T19:40:28.569" v="102" actId="1076"/>
          <ac:spMkLst>
            <pc:docMk/>
            <pc:sldMk cId="2336426813" sldId="306"/>
            <ac:spMk id="6" creationId="{D11C175B-555A-4026-AB0B-7B1FD8449159}"/>
          </ac:spMkLst>
        </pc:spChg>
        <pc:spChg chg="del">
          <ac:chgData name="robert.michael.horack" userId="S::robert.michael.horack@uni-jena.de::70c955ad-93e2-44c3-934c-f4b46cdeb47a" providerId="AD" clId="Web-{F3C8B774-B038-4E49-B07B-001BE9FC115B}" dt="2020-06-10T19:12:50.861" v="24"/>
          <ac:spMkLst>
            <pc:docMk/>
            <pc:sldMk cId="2336426813" sldId="306"/>
            <ac:spMk id="6" creationId="{E62B2478-1D97-436C-A302-8260AAD88C39}"/>
          </ac:spMkLst>
        </pc:spChg>
        <pc:spChg chg="del">
          <ac:chgData name="robert.michael.horack" userId="S::robert.michael.horack@uni-jena.de::70c955ad-93e2-44c3-934c-f4b46cdeb47a" providerId="AD" clId="Web-{F3C8B774-B038-4E49-B07B-001BE9FC115B}" dt="2020-06-10T19:12:50.876" v="25"/>
          <ac:spMkLst>
            <pc:docMk/>
            <pc:sldMk cId="2336426813" sldId="306"/>
            <ac:spMk id="8" creationId="{A16B42E6-E573-4D7A-9DF6-4DCD88889965}"/>
          </ac:spMkLst>
        </pc:spChg>
        <pc:spChg chg="add mod">
          <ac:chgData name="robert.michael.horack" userId="S::robert.michael.horack@uni-jena.de::70c955ad-93e2-44c3-934c-f4b46cdeb47a" providerId="AD" clId="Web-{F3C8B774-B038-4E49-B07B-001BE9FC115B}" dt="2020-06-10T19:59:35.050" v="619" actId="14100"/>
          <ac:spMkLst>
            <pc:docMk/>
            <pc:sldMk cId="2336426813" sldId="306"/>
            <ac:spMk id="10" creationId="{8DD41E0D-0FCB-41D7-8AAB-A6C58697F7B0}"/>
          </ac:spMkLst>
        </pc:spChg>
        <pc:spChg chg="mod">
          <ac:chgData name="robert.michael.horack" userId="S::robert.michael.horack@uni-jena.de::70c955ad-93e2-44c3-934c-f4b46cdeb47a" providerId="AD" clId="Web-{F3C8B774-B038-4E49-B07B-001BE9FC115B}" dt="2020-06-10T19:29:53.357" v="30" actId="20577"/>
          <ac:spMkLst>
            <pc:docMk/>
            <pc:sldMk cId="2336426813" sldId="306"/>
            <ac:spMk id="13" creationId="{00000000-0000-0000-0000-000000000000}"/>
          </ac:spMkLst>
        </pc:spChg>
        <pc:spChg chg="add mod">
          <ac:chgData name="robert.michael.horack" userId="S::robert.michael.horack@uni-jena.de::70c955ad-93e2-44c3-934c-f4b46cdeb47a" providerId="AD" clId="Web-{F3C8B774-B038-4E49-B07B-001BE9FC115B}" dt="2020-06-10T19:59:43.659" v="621" actId="14100"/>
          <ac:spMkLst>
            <pc:docMk/>
            <pc:sldMk cId="2336426813" sldId="306"/>
            <ac:spMk id="14" creationId="{8F272469-71CD-44D8-A621-FB97F5A7BF48}"/>
          </ac:spMkLst>
        </pc:spChg>
        <pc:spChg chg="add mod">
          <ac:chgData name="robert.michael.horack" userId="S::robert.michael.horack@uni-jena.de::70c955ad-93e2-44c3-934c-f4b46cdeb47a" providerId="AD" clId="Web-{F3C8B774-B038-4E49-B07B-001BE9FC115B}" dt="2020-06-10T19:56:07.719" v="501" actId="20577"/>
          <ac:spMkLst>
            <pc:docMk/>
            <pc:sldMk cId="2336426813" sldId="306"/>
            <ac:spMk id="15" creationId="{E7A6D155-00E1-4B89-8ABA-C7C685AB1DBD}"/>
          </ac:spMkLst>
        </pc:spChg>
        <pc:spChg chg="add mod">
          <ac:chgData name="robert.michael.horack" userId="S::robert.michael.horack@uni-jena.de::70c955ad-93e2-44c3-934c-f4b46cdeb47a" providerId="AD" clId="Web-{F3C8B774-B038-4E49-B07B-001BE9FC115B}" dt="2020-06-10T19:58:22.596" v="607" actId="20577"/>
          <ac:spMkLst>
            <pc:docMk/>
            <pc:sldMk cId="2336426813" sldId="306"/>
            <ac:spMk id="16" creationId="{D177E038-25FE-45E5-B0FB-948CEA8130F6}"/>
          </ac:spMkLst>
        </pc:spChg>
        <pc:spChg chg="add mod">
          <ac:chgData name="robert.michael.horack" userId="S::robert.michael.horack@uni-jena.de::70c955ad-93e2-44c3-934c-f4b46cdeb47a" providerId="AD" clId="Web-{F3C8B774-B038-4E49-B07B-001BE9FC115B}" dt="2020-06-10T20:01:52.255" v="711" actId="1076"/>
          <ac:spMkLst>
            <pc:docMk/>
            <pc:sldMk cId="2336426813" sldId="306"/>
            <ac:spMk id="17" creationId="{A2187DE5-EB23-4995-B941-CBBBE4CD797C}"/>
          </ac:spMkLst>
        </pc:spChg>
        <pc:cxnChg chg="del mod">
          <ac:chgData name="robert.michael.horack" userId="S::robert.michael.horack@uni-jena.de::70c955ad-93e2-44c3-934c-f4b46cdeb47a" providerId="AD" clId="Web-{F3C8B774-B038-4E49-B07B-001BE9FC115B}" dt="2020-06-10T19:56:35.626" v="507"/>
          <ac:cxnSpMkLst>
            <pc:docMk/>
            <pc:sldMk cId="2336426813" sldId="306"/>
            <ac:cxnSpMk id="7" creationId="{00000000-0000-0000-0000-000000000000}"/>
          </ac:cxnSpMkLst>
        </pc:cxnChg>
      </pc:sldChg>
      <pc:sldChg chg="addSp modSp add replId">
        <pc:chgData name="robert.michael.horack" userId="S::robert.michael.horack@uni-jena.de::70c955ad-93e2-44c3-934c-f4b46cdeb47a" providerId="AD" clId="Web-{F3C8B774-B038-4E49-B07B-001BE9FC115B}" dt="2020-06-10T20:09:28.418" v="718" actId="1076"/>
        <pc:sldMkLst>
          <pc:docMk/>
          <pc:sldMk cId="89787675" sldId="307"/>
        </pc:sldMkLst>
        <pc:spChg chg="mod">
          <ac:chgData name="robert.michael.horack" userId="S::robert.michael.horack@uni-jena.de::70c955ad-93e2-44c3-934c-f4b46cdeb47a" providerId="AD" clId="Web-{F3C8B774-B038-4E49-B07B-001BE9FC115B}" dt="2020-06-10T19:35:36.112" v="35" actId="20577"/>
          <ac:spMkLst>
            <pc:docMk/>
            <pc:sldMk cId="89787675" sldId="307"/>
            <ac:spMk id="13" creationId="{00000000-0000-0000-0000-000000000000}"/>
          </ac:spMkLst>
        </pc:spChg>
        <pc:picChg chg="add mod">
          <ac:chgData name="robert.michael.horack" userId="S::robert.michael.horack@uni-jena.de::70c955ad-93e2-44c3-934c-f4b46cdeb47a" providerId="AD" clId="Web-{F3C8B774-B038-4E49-B07B-001BE9FC115B}" dt="2020-06-10T20:09:28.418" v="718" actId="1076"/>
          <ac:picMkLst>
            <pc:docMk/>
            <pc:sldMk cId="89787675" sldId="307"/>
            <ac:picMk id="2" creationId="{3C70991F-5B5A-4A6D-BF7E-3EE12E574316}"/>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52642F8-4030-468B-846F-DE3B6AB6CE0D}" type="datetimeFigureOut">
              <a:rPr lang="de-DE" smtClean="0"/>
              <a:t>09.11.2021</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A6AA542-7317-4AC6-A4A4-9C0CA7435764}" type="slidenum">
              <a:rPr lang="de-DE" smtClean="0"/>
              <a:t>‹Nr.›</a:t>
            </a:fld>
            <a:endParaRPr lang="de-DE"/>
          </a:p>
        </p:txBody>
      </p:sp>
    </p:spTree>
    <p:extLst>
      <p:ext uri="{BB962C8B-B14F-4D97-AF65-F5344CB8AC3E}">
        <p14:creationId xmlns:p14="http://schemas.microsoft.com/office/powerpoint/2010/main" val="2602496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AB2040-EA4D-4002-BC41-13AC0377AF84}" type="datetimeFigureOut">
              <a:rPr lang="de-DE" smtClean="0"/>
              <a:t>09.11.2021</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DADD7A-5464-40FD-B5CC-4CA36D7CC1F5}" type="slidenum">
              <a:rPr lang="de-DE" smtClean="0"/>
              <a:t>‹Nr.›</a:t>
            </a:fld>
            <a:endParaRPr lang="de-DE"/>
          </a:p>
        </p:txBody>
      </p:sp>
    </p:spTree>
    <p:extLst>
      <p:ext uri="{BB962C8B-B14F-4D97-AF65-F5344CB8AC3E}">
        <p14:creationId xmlns:p14="http://schemas.microsoft.com/office/powerpoint/2010/main" val="1495305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BDADD7A-5464-40FD-B5CC-4CA36D7CC1F5}" type="slidenum">
              <a:rPr lang="de-DE" smtClean="0"/>
              <a:t>1</a:t>
            </a:fld>
            <a:endParaRPr lang="de-DE"/>
          </a:p>
        </p:txBody>
      </p:sp>
    </p:spTree>
    <p:extLst>
      <p:ext uri="{BB962C8B-B14F-4D97-AF65-F5344CB8AC3E}">
        <p14:creationId xmlns:p14="http://schemas.microsoft.com/office/powerpoint/2010/main" val="1130517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Gerade in einem kontextbezogenen Unterricht ist es wichtig, den Lernenden ein Ordnungsschema </a:t>
            </a:r>
            <a:r>
              <a:rPr lang="de-DE" err="1"/>
              <a:t>für</a:t>
            </a:r>
            <a:r>
              <a:rPr lang="de-DE"/>
              <a:t> den systematischen und kumulativen Aufbau von Wissen und Verständnis zu bieten. Ausgehend von den mittels der Kontexte erarbeiteten Fachinhalten werden daher zentrale Basiskonzepte, die chemischem Wissen zugrunde liegen, entwickelt. Sie bilden die fachliche Basis, von der aus wiederum weitere Kontexte erschlossen werden </a:t>
            </a:r>
            <a:r>
              <a:rPr lang="de-DE" err="1"/>
              <a:t>können</a:t>
            </a:r>
            <a:r>
              <a:rPr lang="de-DE"/>
              <a:t>.</a:t>
            </a:r>
            <a:br>
              <a:rPr lang="de-DE">
                <a:cs typeface="+mn-lt"/>
              </a:rPr>
            </a:br>
            <a:r>
              <a:rPr lang="de-DE"/>
              <a:t> </a:t>
            </a:r>
            <a:r>
              <a:rPr lang="de-DE" err="1"/>
              <a:t>Für</a:t>
            </a:r>
            <a:r>
              <a:rPr lang="de-DE"/>
              <a:t> das Fach Chemie gibt es nach </a:t>
            </a:r>
            <a:r>
              <a:rPr lang="de-DE" err="1"/>
              <a:t>CHiK</a:t>
            </a:r>
            <a:r>
              <a:rPr lang="de-DE"/>
              <a:t> </a:t>
            </a:r>
            <a:r>
              <a:rPr lang="de-DE" err="1"/>
              <a:t>fünf</a:t>
            </a:r>
            <a:r>
              <a:rPr lang="de-DE"/>
              <a:t> Basiskonzepte:</a:t>
            </a:r>
            <a:br>
              <a:rPr lang="de-DE">
                <a:cs typeface="+mn-lt"/>
              </a:rPr>
            </a:br>
            <a:r>
              <a:rPr lang="de-DE"/>
              <a:t> - das Stoff-Teilchen-Konzept, </a:t>
            </a:r>
          </a:p>
          <a:p>
            <a:r>
              <a:rPr lang="de-DE"/>
              <a:t>- die Struktur-Eigenschafts-Beziehungen,</a:t>
            </a:r>
            <a:br>
              <a:rPr lang="de-DE">
                <a:cs typeface="+mn-lt"/>
              </a:rPr>
            </a:br>
            <a:r>
              <a:rPr lang="de-DE"/>
              <a:t> - das Donator-Akzeptor-Konzept,</a:t>
            </a:r>
            <a:br>
              <a:rPr lang="de-DE">
                <a:cs typeface="+mn-lt"/>
              </a:rPr>
            </a:br>
            <a:r>
              <a:rPr lang="de-DE"/>
              <a:t> - das Energie-Konzept und</a:t>
            </a:r>
            <a:br>
              <a:rPr lang="de-DE">
                <a:cs typeface="+mn-lt"/>
              </a:rPr>
            </a:br>
            <a:r>
              <a:rPr lang="de-DE"/>
              <a:t> - das Konzept des chemischen Gleichgewichts und der Reaktionsgeschwindigkeit. </a:t>
            </a:r>
            <a:r>
              <a:rPr lang="de-DE" err="1"/>
              <a:t>Über</a:t>
            </a:r>
            <a:r>
              <a:rPr lang="de-DE"/>
              <a:t> die verschiedenen Kontexte werden diese Basiskonzepte im Laufe der Schulzeit aufgebaut und </a:t>
            </a:r>
            <a:r>
              <a:rPr lang="de-DE" err="1"/>
              <a:t>ständig</a:t>
            </a:r>
            <a:r>
              <a:rPr lang="de-DE"/>
              <a:t> erweitert. </a:t>
            </a:r>
            <a:endParaRPr lang="de-DE">
              <a:cs typeface="Calibri"/>
            </a:endParaRPr>
          </a:p>
          <a:p>
            <a:r>
              <a:rPr lang="de-DE"/>
              <a:t>Mit Ausnahme des Gleichgewichtskonzept wurden diese Basiskonzept auch in den Kernlehrplan Chemie </a:t>
            </a:r>
            <a:r>
              <a:rPr lang="de-DE" err="1"/>
              <a:t>für</a:t>
            </a:r>
            <a:r>
              <a:rPr lang="de-DE"/>
              <a:t> die Sek. I aufgenommen. So ist das Basiskonzept „Struktur der Materie“ eine Zusammenfassung der Konzepte „Stoff-Teilchen“ und „Struktur- Eigenschaftsbeziehungen“, das Basiskonzept „Chemische Reaktion“ entspricht den „Donator-Akzeptor-Konzept“. </a:t>
            </a:r>
            <a:endParaRPr lang="de-DE">
              <a:cs typeface="Calibri"/>
            </a:endParaRPr>
          </a:p>
          <a:p>
            <a:endParaRPr lang="de-DE">
              <a:cs typeface="Calibri"/>
            </a:endParaRPr>
          </a:p>
        </p:txBody>
      </p:sp>
      <p:sp>
        <p:nvSpPr>
          <p:cNvPr id="4" name="Foliennummernplatzhalter 3"/>
          <p:cNvSpPr>
            <a:spLocks noGrp="1"/>
          </p:cNvSpPr>
          <p:nvPr>
            <p:ph type="sldNum" sz="quarter" idx="10"/>
          </p:nvPr>
        </p:nvSpPr>
        <p:spPr/>
        <p:txBody>
          <a:bodyPr/>
          <a:lstStyle/>
          <a:p>
            <a:fld id="{5BDADD7A-5464-40FD-B5CC-4CA36D7CC1F5}" type="slidenum">
              <a:rPr lang="de-DE" smtClean="0"/>
              <a:t>10</a:t>
            </a:fld>
            <a:endParaRPr lang="de-DE"/>
          </a:p>
        </p:txBody>
      </p:sp>
    </p:spTree>
    <p:extLst>
      <p:ext uri="{BB962C8B-B14F-4D97-AF65-F5344CB8AC3E}">
        <p14:creationId xmlns:p14="http://schemas.microsoft.com/office/powerpoint/2010/main" val="7673922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BDADD7A-5464-40FD-B5CC-4CA36D7CC1F5}" type="slidenum">
              <a:rPr lang="de-DE" smtClean="0"/>
              <a:t>11</a:t>
            </a:fld>
            <a:endParaRPr lang="de-DE"/>
          </a:p>
        </p:txBody>
      </p:sp>
    </p:spTree>
    <p:extLst>
      <p:ext uri="{BB962C8B-B14F-4D97-AF65-F5344CB8AC3E}">
        <p14:creationId xmlns:p14="http://schemas.microsoft.com/office/powerpoint/2010/main" val="26040207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Der Unterricht nach </a:t>
            </a:r>
            <a:r>
              <a:rPr lang="de-DE" i="1"/>
              <a:t>Chemie im Kontext </a:t>
            </a:r>
            <a:r>
              <a:rPr lang="de-DE"/>
              <a:t>ist charakterisiert durch eine </a:t>
            </a:r>
            <a:r>
              <a:rPr lang="de-DE" err="1"/>
              <a:t>möglichst</a:t>
            </a:r>
            <a:r>
              <a:rPr lang="de-DE"/>
              <a:t> große Methodenvielfalt. Selbstgesteuertes und eigenverantwortliches Lernen </a:t>
            </a:r>
            <a:r>
              <a:rPr lang="de-DE" err="1"/>
              <a:t>erhält</a:t>
            </a:r>
            <a:r>
              <a:rPr lang="de-DE"/>
              <a:t> in verschiedenen Phasen eine starke Bedeutung. Deswegen werden offene und kooperative Unterrichtsmethoden in den einzelnen Unterrichtsphasen </a:t>
            </a:r>
            <a:r>
              <a:rPr lang="de-DE" err="1"/>
              <a:t>verstärkt</a:t>
            </a:r>
            <a:r>
              <a:rPr lang="de-DE"/>
              <a:t> eingesetzt. Dadurch </a:t>
            </a:r>
            <a:r>
              <a:rPr lang="de-DE" err="1"/>
              <a:t>verändern</a:t>
            </a:r>
            <a:r>
              <a:rPr lang="de-DE"/>
              <a:t> sich auch die traditionellen </a:t>
            </a:r>
            <a:r>
              <a:rPr lang="de-DE" err="1"/>
              <a:t>Lehrer-Schüler-Rollen</a:t>
            </a:r>
            <a:r>
              <a:rPr lang="de-DE"/>
              <a:t>.</a:t>
            </a:r>
            <a:br>
              <a:rPr lang="de-DE">
                <a:cs typeface="+mn-lt"/>
              </a:rPr>
            </a:br>
            <a:r>
              <a:rPr lang="de-DE"/>
              <a:t> Die Gestaltung einer Unterrichtseinheit nach „Chemie im Kontext“ </a:t>
            </a:r>
            <a:r>
              <a:rPr lang="de-DE" err="1"/>
              <a:t>durchläuft</a:t>
            </a:r>
            <a:r>
              <a:rPr lang="de-DE"/>
              <a:t> vier aufeinander aufbauende Phasen. In der </a:t>
            </a:r>
            <a:r>
              <a:rPr lang="de-DE" b="1" i="1"/>
              <a:t>Begegnungsphase </a:t>
            </a:r>
            <a:r>
              <a:rPr lang="de-DE"/>
              <a:t>werden die </a:t>
            </a:r>
            <a:r>
              <a:rPr lang="de-DE" err="1"/>
              <a:t>Schülerinnen</a:t>
            </a:r>
            <a:r>
              <a:rPr lang="de-DE"/>
              <a:t> und </a:t>
            </a:r>
            <a:r>
              <a:rPr lang="de-DE" err="1"/>
              <a:t>Schüler</a:t>
            </a:r>
            <a:r>
              <a:rPr lang="de-DE"/>
              <a:t> mit dem Kontext vertraut gemacht. Sie dient der Motivation und der </a:t>
            </a:r>
            <a:r>
              <a:rPr lang="de-DE" err="1"/>
              <a:t>Anknüpfung</a:t>
            </a:r>
            <a:r>
              <a:rPr lang="de-DE"/>
              <a:t> an Vorwissen. Die </a:t>
            </a:r>
            <a:r>
              <a:rPr lang="de-DE" err="1"/>
              <a:t>Schülerinnen</a:t>
            </a:r>
            <a:r>
              <a:rPr lang="de-DE"/>
              <a:t> und </a:t>
            </a:r>
            <a:r>
              <a:rPr lang="de-DE" err="1"/>
              <a:t>Schüler</a:t>
            </a:r>
            <a:r>
              <a:rPr lang="de-DE"/>
              <a:t> werden angeregt, Fragen zum Kontext zu stellen. Diese Fragen werden in der </a:t>
            </a:r>
            <a:r>
              <a:rPr lang="de-DE" b="1" i="1" err="1"/>
              <a:t>Neugierphase</a:t>
            </a:r>
            <a:r>
              <a:rPr lang="de-DE" b="1" i="1"/>
              <a:t> </a:t>
            </a:r>
            <a:r>
              <a:rPr lang="de-DE"/>
              <a:t>sortiert und strukturiert und sind Grundlage eines Arbeitsplanes. In der </a:t>
            </a:r>
            <a:r>
              <a:rPr lang="de-DE" b="1" i="1"/>
              <a:t>Erarbeitungsphase </a:t>
            </a:r>
            <a:r>
              <a:rPr lang="de-DE"/>
              <a:t>werden die Fragen mit Hilfe von chemischem Fachwissen bearbeitet und beantwortet. In der letzten Phase, der </a:t>
            </a:r>
            <a:r>
              <a:rPr lang="de-DE" b="1" i="1"/>
              <a:t>Vernetzungs- und Vertiefungsphase</a:t>
            </a:r>
            <a:r>
              <a:rPr lang="de-DE"/>
              <a:t>, werden die chemischen Fachinhalte vertieft, die Basiskonzepte aufgebaut und das erworbene Wissen mit anderen Kontexten vernetzt. </a:t>
            </a:r>
          </a:p>
          <a:p>
            <a:endParaRPr lang="de-DE">
              <a:cs typeface="Calibri"/>
            </a:endParaRPr>
          </a:p>
        </p:txBody>
      </p:sp>
      <p:sp>
        <p:nvSpPr>
          <p:cNvPr id="4" name="Foliennummernplatzhalter 3"/>
          <p:cNvSpPr>
            <a:spLocks noGrp="1"/>
          </p:cNvSpPr>
          <p:nvPr>
            <p:ph type="sldNum" sz="quarter" idx="10"/>
          </p:nvPr>
        </p:nvSpPr>
        <p:spPr/>
        <p:txBody>
          <a:bodyPr/>
          <a:lstStyle/>
          <a:p>
            <a:fld id="{5BDADD7A-5464-40FD-B5CC-4CA36D7CC1F5}" type="slidenum">
              <a:rPr lang="de-DE" smtClean="0"/>
              <a:t>12</a:t>
            </a:fld>
            <a:endParaRPr lang="de-DE"/>
          </a:p>
        </p:txBody>
      </p:sp>
    </p:spTree>
    <p:extLst>
      <p:ext uri="{BB962C8B-B14F-4D97-AF65-F5344CB8AC3E}">
        <p14:creationId xmlns:p14="http://schemas.microsoft.com/office/powerpoint/2010/main" val="2462602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BDADD7A-5464-40FD-B5CC-4CA36D7CC1F5}" type="slidenum">
              <a:rPr lang="de-DE" smtClean="0"/>
              <a:t>13</a:t>
            </a:fld>
            <a:endParaRPr lang="de-DE"/>
          </a:p>
        </p:txBody>
      </p:sp>
    </p:spTree>
    <p:extLst>
      <p:ext uri="{BB962C8B-B14F-4D97-AF65-F5344CB8AC3E}">
        <p14:creationId xmlns:p14="http://schemas.microsoft.com/office/powerpoint/2010/main" val="12631556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BDADD7A-5464-40FD-B5CC-4CA36D7CC1F5}" type="slidenum">
              <a:rPr lang="de-DE" smtClean="0"/>
              <a:t>14</a:t>
            </a:fld>
            <a:endParaRPr lang="de-DE"/>
          </a:p>
        </p:txBody>
      </p:sp>
    </p:spTree>
    <p:extLst>
      <p:ext uri="{BB962C8B-B14F-4D97-AF65-F5344CB8AC3E}">
        <p14:creationId xmlns:p14="http://schemas.microsoft.com/office/powerpoint/2010/main" val="32499614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BDADD7A-5464-40FD-B5CC-4CA36D7CC1F5}" type="slidenum">
              <a:rPr lang="de-DE" smtClean="0"/>
              <a:t>15</a:t>
            </a:fld>
            <a:endParaRPr lang="de-DE"/>
          </a:p>
        </p:txBody>
      </p:sp>
    </p:spTree>
    <p:extLst>
      <p:ext uri="{BB962C8B-B14F-4D97-AF65-F5344CB8AC3E}">
        <p14:creationId xmlns:p14="http://schemas.microsoft.com/office/powerpoint/2010/main" val="16069477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BDADD7A-5464-40FD-B5CC-4CA36D7CC1F5}" type="slidenum">
              <a:rPr lang="de-DE" smtClean="0"/>
              <a:t>16</a:t>
            </a:fld>
            <a:endParaRPr lang="de-DE"/>
          </a:p>
        </p:txBody>
      </p:sp>
    </p:spTree>
    <p:extLst>
      <p:ext uri="{BB962C8B-B14F-4D97-AF65-F5344CB8AC3E}">
        <p14:creationId xmlns:p14="http://schemas.microsoft.com/office/powerpoint/2010/main" val="2418030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BDADD7A-5464-40FD-B5CC-4CA36D7CC1F5}" type="slidenum">
              <a:rPr lang="de-DE" smtClean="0"/>
              <a:t>17</a:t>
            </a:fld>
            <a:endParaRPr lang="de-DE"/>
          </a:p>
        </p:txBody>
      </p:sp>
    </p:spTree>
    <p:extLst>
      <p:ext uri="{BB962C8B-B14F-4D97-AF65-F5344CB8AC3E}">
        <p14:creationId xmlns:p14="http://schemas.microsoft.com/office/powerpoint/2010/main" val="17132509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cs typeface="Calibri"/>
              </a:rPr>
              <a:t>Hier sollen mögliche Methoden für die verschiedenen Phasen vorgestellt werden, um eine Praxisnähe zu gewährleisten.</a:t>
            </a:r>
            <a:endParaRPr lang="de-DE"/>
          </a:p>
        </p:txBody>
      </p:sp>
      <p:sp>
        <p:nvSpPr>
          <p:cNvPr id="4" name="Foliennummernplatzhalter 3"/>
          <p:cNvSpPr>
            <a:spLocks noGrp="1"/>
          </p:cNvSpPr>
          <p:nvPr>
            <p:ph type="sldNum" sz="quarter" idx="10"/>
          </p:nvPr>
        </p:nvSpPr>
        <p:spPr/>
        <p:txBody>
          <a:bodyPr/>
          <a:lstStyle/>
          <a:p>
            <a:fld id="{5BDADD7A-5464-40FD-B5CC-4CA36D7CC1F5}" type="slidenum">
              <a:rPr lang="de-DE" smtClean="0"/>
              <a:t>18</a:t>
            </a:fld>
            <a:endParaRPr lang="de-DE"/>
          </a:p>
        </p:txBody>
      </p:sp>
    </p:spTree>
    <p:extLst>
      <p:ext uri="{BB962C8B-B14F-4D97-AF65-F5344CB8AC3E}">
        <p14:creationId xmlns:p14="http://schemas.microsoft.com/office/powerpoint/2010/main" val="8432300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cs typeface="Calibri"/>
              </a:rPr>
              <a:t>Hier sollen mögliche Methoden für die verschiedenen Phasen vorgestellt werden, um eine Praxisnähe zu gewährleisten.</a:t>
            </a:r>
            <a:endParaRPr lang="de-DE"/>
          </a:p>
        </p:txBody>
      </p:sp>
      <p:sp>
        <p:nvSpPr>
          <p:cNvPr id="4" name="Foliennummernplatzhalter 3"/>
          <p:cNvSpPr>
            <a:spLocks noGrp="1"/>
          </p:cNvSpPr>
          <p:nvPr>
            <p:ph type="sldNum" sz="quarter" idx="10"/>
          </p:nvPr>
        </p:nvSpPr>
        <p:spPr/>
        <p:txBody>
          <a:bodyPr/>
          <a:lstStyle/>
          <a:p>
            <a:fld id="{5BDADD7A-5464-40FD-B5CC-4CA36D7CC1F5}" type="slidenum">
              <a:rPr lang="de-DE" smtClean="0"/>
              <a:t>19</a:t>
            </a:fld>
            <a:endParaRPr lang="de-DE"/>
          </a:p>
        </p:txBody>
      </p:sp>
    </p:spTree>
    <p:extLst>
      <p:ext uri="{BB962C8B-B14F-4D97-AF65-F5344CB8AC3E}">
        <p14:creationId xmlns:p14="http://schemas.microsoft.com/office/powerpoint/2010/main" val="3100871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BDADD7A-5464-40FD-B5CC-4CA36D7CC1F5}" type="slidenum">
              <a:rPr lang="de-DE" smtClean="0"/>
              <a:t>2</a:t>
            </a:fld>
            <a:endParaRPr lang="de-DE"/>
          </a:p>
        </p:txBody>
      </p:sp>
    </p:spTree>
    <p:extLst>
      <p:ext uri="{BB962C8B-B14F-4D97-AF65-F5344CB8AC3E}">
        <p14:creationId xmlns:p14="http://schemas.microsoft.com/office/powerpoint/2010/main" val="24685219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cs typeface="Calibri"/>
              </a:rPr>
              <a:t>Hier sollen mögliche Methoden für die verschiedenen Phasen vorgestellt werden, um eine Praxisnähe zu gewährleisten.</a:t>
            </a:r>
            <a:endParaRPr lang="de-DE"/>
          </a:p>
        </p:txBody>
      </p:sp>
      <p:sp>
        <p:nvSpPr>
          <p:cNvPr id="4" name="Foliennummernplatzhalter 3"/>
          <p:cNvSpPr>
            <a:spLocks noGrp="1"/>
          </p:cNvSpPr>
          <p:nvPr>
            <p:ph type="sldNum" sz="quarter" idx="10"/>
          </p:nvPr>
        </p:nvSpPr>
        <p:spPr/>
        <p:txBody>
          <a:bodyPr/>
          <a:lstStyle/>
          <a:p>
            <a:fld id="{5BDADD7A-5464-40FD-B5CC-4CA36D7CC1F5}" type="slidenum">
              <a:rPr lang="de-DE" smtClean="0"/>
              <a:t>20</a:t>
            </a:fld>
            <a:endParaRPr lang="de-DE"/>
          </a:p>
        </p:txBody>
      </p:sp>
    </p:spTree>
    <p:extLst>
      <p:ext uri="{BB962C8B-B14F-4D97-AF65-F5344CB8AC3E}">
        <p14:creationId xmlns:p14="http://schemas.microsoft.com/office/powerpoint/2010/main" val="22224026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BDADD7A-5464-40FD-B5CC-4CA36D7CC1F5}" type="slidenum">
              <a:rPr lang="de-DE" smtClean="0"/>
              <a:t>21</a:t>
            </a:fld>
            <a:endParaRPr lang="de-DE"/>
          </a:p>
        </p:txBody>
      </p:sp>
    </p:spTree>
    <p:extLst>
      <p:ext uri="{BB962C8B-B14F-4D97-AF65-F5344CB8AC3E}">
        <p14:creationId xmlns:p14="http://schemas.microsoft.com/office/powerpoint/2010/main" val="38424854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BDADD7A-5464-40FD-B5CC-4CA36D7CC1F5}" type="slidenum">
              <a:rPr lang="de-DE" smtClean="0"/>
              <a:t>22</a:t>
            </a:fld>
            <a:endParaRPr lang="de-DE"/>
          </a:p>
        </p:txBody>
      </p:sp>
    </p:spTree>
    <p:extLst>
      <p:ext uri="{BB962C8B-B14F-4D97-AF65-F5344CB8AC3E}">
        <p14:creationId xmlns:p14="http://schemas.microsoft.com/office/powerpoint/2010/main" val="888281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BDADD7A-5464-40FD-B5CC-4CA36D7CC1F5}" type="slidenum">
              <a:rPr lang="de-DE" smtClean="0"/>
              <a:t>3</a:t>
            </a:fld>
            <a:endParaRPr lang="de-DE"/>
          </a:p>
        </p:txBody>
      </p:sp>
    </p:spTree>
    <p:extLst>
      <p:ext uri="{BB962C8B-B14F-4D97-AF65-F5344CB8AC3E}">
        <p14:creationId xmlns:p14="http://schemas.microsoft.com/office/powerpoint/2010/main" val="3884142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Was ist das Slaters Curriculum in der Sprachdatei erklären</a:t>
            </a:r>
          </a:p>
        </p:txBody>
      </p:sp>
      <p:sp>
        <p:nvSpPr>
          <p:cNvPr id="4" name="Foliennummernplatzhalter 3"/>
          <p:cNvSpPr>
            <a:spLocks noGrp="1"/>
          </p:cNvSpPr>
          <p:nvPr>
            <p:ph type="sldNum" sz="quarter" idx="10"/>
          </p:nvPr>
        </p:nvSpPr>
        <p:spPr/>
        <p:txBody>
          <a:bodyPr/>
          <a:lstStyle/>
          <a:p>
            <a:fld id="{5BDADD7A-5464-40FD-B5CC-4CA36D7CC1F5}" type="slidenum">
              <a:rPr lang="de-DE" smtClean="0"/>
              <a:t>4</a:t>
            </a:fld>
            <a:endParaRPr lang="de-DE"/>
          </a:p>
        </p:txBody>
      </p:sp>
    </p:spTree>
    <p:extLst>
      <p:ext uri="{BB962C8B-B14F-4D97-AF65-F5344CB8AC3E}">
        <p14:creationId xmlns:p14="http://schemas.microsoft.com/office/powerpoint/2010/main" val="900057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BDADD7A-5464-40FD-B5CC-4CA36D7CC1F5}" type="slidenum">
              <a:rPr lang="de-DE" smtClean="0"/>
              <a:t>5</a:t>
            </a:fld>
            <a:endParaRPr lang="de-DE"/>
          </a:p>
        </p:txBody>
      </p:sp>
    </p:spTree>
    <p:extLst>
      <p:ext uri="{BB962C8B-B14F-4D97-AF65-F5344CB8AC3E}">
        <p14:creationId xmlns:p14="http://schemas.microsoft.com/office/powerpoint/2010/main" val="3385997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BDADD7A-5464-40FD-B5CC-4CA36D7CC1F5}" type="slidenum">
              <a:rPr lang="de-DE" smtClean="0"/>
              <a:t>6</a:t>
            </a:fld>
            <a:endParaRPr lang="de-DE"/>
          </a:p>
        </p:txBody>
      </p:sp>
    </p:spTree>
    <p:extLst>
      <p:ext uri="{BB962C8B-B14F-4D97-AF65-F5344CB8AC3E}">
        <p14:creationId xmlns:p14="http://schemas.microsoft.com/office/powerpoint/2010/main" val="2388608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Unter Kontexten versteht man Fragen- und Problemstellungen, die einen Alltagsbezug aufweisen. </a:t>
            </a:r>
            <a:r>
              <a:rPr lang="de-DE" err="1"/>
              <a:t>Für</a:t>
            </a:r>
            <a:r>
              <a:rPr lang="de-DE"/>
              <a:t> die </a:t>
            </a:r>
            <a:r>
              <a:rPr lang="de-DE" err="1"/>
              <a:t>Schülerinnen</a:t>
            </a:r>
            <a:r>
              <a:rPr lang="de-DE"/>
              <a:t> und </a:t>
            </a:r>
            <a:r>
              <a:rPr lang="de-DE" err="1"/>
              <a:t>Schüler</a:t>
            </a:r>
            <a:r>
              <a:rPr lang="de-DE"/>
              <a:t> stellen Kontexte, d. h. </a:t>
            </a:r>
            <a:r>
              <a:rPr lang="de-DE" err="1"/>
              <a:t>persönlich</a:t>
            </a:r>
            <a:r>
              <a:rPr lang="de-DE"/>
              <a:t> oder gesellschaftlich relevante Themen, den zentralen Anreiz und Bezugspunkt </a:t>
            </a:r>
            <a:r>
              <a:rPr lang="de-DE" err="1"/>
              <a:t>für</a:t>
            </a:r>
            <a:r>
              <a:rPr lang="de-DE"/>
              <a:t> die Erarbeitung chemischer Fachinhalte dar. Durch den Bezug der einzelnen Kontexte zu ihrer Lebenswelt erfahren sie, dass es </a:t>
            </a:r>
            <a:r>
              <a:rPr lang="de-DE" err="1"/>
              <a:t>für</a:t>
            </a:r>
            <a:r>
              <a:rPr lang="de-DE"/>
              <a:t> sie und ihren Alltag eine Bedeutung hat, sich mit Chemie zu </a:t>
            </a:r>
            <a:r>
              <a:rPr lang="de-DE" err="1"/>
              <a:t>beschäftigen</a:t>
            </a:r>
            <a:r>
              <a:rPr lang="de-DE"/>
              <a:t>. Kontexte sind zum Beispiel „Strom ohne Steckdose“, „</a:t>
            </a:r>
            <a:r>
              <a:rPr lang="de-DE" err="1"/>
              <a:t>Säuren</a:t>
            </a:r>
            <a:r>
              <a:rPr lang="de-DE"/>
              <a:t> in der Speisekammer“ oder „</a:t>
            </a:r>
            <a:r>
              <a:rPr lang="de-DE" err="1"/>
              <a:t>Sportgetränk</a:t>
            </a:r>
            <a:r>
              <a:rPr lang="de-DE"/>
              <a:t> – </a:t>
            </a:r>
            <a:r>
              <a:rPr lang="de-DE" err="1"/>
              <a:t>überflüssig</a:t>
            </a:r>
            <a:r>
              <a:rPr lang="de-DE"/>
              <a:t> oder unentbehrlich“. Neben der </a:t>
            </a:r>
            <a:r>
              <a:rPr lang="de-DE" err="1"/>
              <a:t>Möglichkeit</a:t>
            </a:r>
            <a:r>
              <a:rPr lang="de-DE"/>
              <a:t>, durch interessante Kontexte das </a:t>
            </a:r>
            <a:r>
              <a:rPr lang="de-DE" err="1"/>
              <a:t>Schülerinteresse</a:t>
            </a:r>
            <a:r>
              <a:rPr lang="de-DE"/>
              <a:t> </a:t>
            </a:r>
            <a:r>
              <a:rPr lang="de-DE" err="1"/>
              <a:t>für</a:t>
            </a:r>
            <a:r>
              <a:rPr lang="de-DE"/>
              <a:t> das Fach Chemie zu wecken, </a:t>
            </a:r>
            <a:r>
              <a:rPr lang="de-DE" err="1"/>
              <a:t>berücksichtigt</a:t>
            </a:r>
            <a:r>
              <a:rPr lang="de-DE"/>
              <a:t> die starke Kontextorientierung auch moderne lernpsychologische Erkenntnisse. Da man heutzutage davon ausgeht, dass Wissen immer konstruktiv (Konstruktivismus) und situativ (</a:t>
            </a:r>
            <a:r>
              <a:rPr lang="de-DE" err="1"/>
              <a:t>situated</a:t>
            </a:r>
            <a:r>
              <a:rPr lang="de-DE"/>
              <a:t> </a:t>
            </a:r>
            <a:r>
              <a:rPr lang="de-DE" err="1"/>
              <a:t>learning</a:t>
            </a:r>
            <a:r>
              <a:rPr lang="de-DE"/>
              <a:t>) erworben wird, ist es wichtig, Unterrichtssituationen zu schaffen, die an das Vorwissen der </a:t>
            </a:r>
            <a:r>
              <a:rPr lang="de-DE" err="1"/>
              <a:t>Schüler</a:t>
            </a:r>
            <a:r>
              <a:rPr lang="de-DE"/>
              <a:t> </a:t>
            </a:r>
            <a:r>
              <a:rPr lang="de-DE" err="1"/>
              <a:t>anknüpfen</a:t>
            </a:r>
            <a:r>
              <a:rPr lang="de-DE"/>
              <a:t> und die es ihnen </a:t>
            </a:r>
            <a:r>
              <a:rPr lang="de-DE" err="1"/>
              <a:t>ermöglichen</a:t>
            </a:r>
            <a:r>
              <a:rPr lang="de-DE"/>
              <a:t>, ihr neu erworbenes Wissen zu verankern. Außerdem tragen Kontexte zur Vernetzung von Wissen bei und erleichtern die Ausbildung von Kompetenzen, wie sie von den Bildungsstandards und den einheitlichen </a:t>
            </a:r>
            <a:r>
              <a:rPr lang="de-DE" err="1"/>
              <a:t>Prüfungsanforderungen</a:t>
            </a:r>
            <a:r>
              <a:rPr lang="de-DE"/>
              <a:t> </a:t>
            </a:r>
            <a:r>
              <a:rPr lang="de-DE" err="1"/>
              <a:t>für</a:t>
            </a:r>
            <a:r>
              <a:rPr lang="de-DE"/>
              <a:t> das Abitur gefordert werden. </a:t>
            </a:r>
          </a:p>
          <a:p>
            <a:endParaRPr lang="de-DE">
              <a:cs typeface="Calibri"/>
            </a:endParaRPr>
          </a:p>
        </p:txBody>
      </p:sp>
      <p:sp>
        <p:nvSpPr>
          <p:cNvPr id="4" name="Foliennummernplatzhalter 3"/>
          <p:cNvSpPr>
            <a:spLocks noGrp="1"/>
          </p:cNvSpPr>
          <p:nvPr>
            <p:ph type="sldNum" sz="quarter" idx="10"/>
          </p:nvPr>
        </p:nvSpPr>
        <p:spPr/>
        <p:txBody>
          <a:bodyPr/>
          <a:lstStyle/>
          <a:p>
            <a:fld id="{5BDADD7A-5464-40FD-B5CC-4CA36D7CC1F5}" type="slidenum">
              <a:rPr lang="de-DE" smtClean="0"/>
              <a:t>7</a:t>
            </a:fld>
            <a:endParaRPr lang="de-DE"/>
          </a:p>
        </p:txBody>
      </p:sp>
    </p:spTree>
    <p:extLst>
      <p:ext uri="{BB962C8B-B14F-4D97-AF65-F5344CB8AC3E}">
        <p14:creationId xmlns:p14="http://schemas.microsoft.com/office/powerpoint/2010/main" val="3007800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BDADD7A-5464-40FD-B5CC-4CA36D7CC1F5}" type="slidenum">
              <a:rPr lang="de-DE" smtClean="0"/>
              <a:t>8</a:t>
            </a:fld>
            <a:endParaRPr lang="de-DE"/>
          </a:p>
        </p:txBody>
      </p:sp>
    </p:spTree>
    <p:extLst>
      <p:ext uri="{BB962C8B-B14F-4D97-AF65-F5344CB8AC3E}">
        <p14:creationId xmlns:p14="http://schemas.microsoft.com/office/powerpoint/2010/main" val="3018811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Gerade in einem kontextbezogenen Unterricht ist es wichtig, den Lernenden ein Ordnungsschema </a:t>
            </a:r>
            <a:r>
              <a:rPr lang="de-DE" err="1"/>
              <a:t>für</a:t>
            </a:r>
            <a:r>
              <a:rPr lang="de-DE"/>
              <a:t> den systematischen und kumulativen Aufbau von Wissen und Verständnis zu bieten. Ausgehend von den mittels der Kontexte erarbeiteten Fachinhalten werden daher zentrale Basiskonzepte, die chemischem Wissen zugrunde liegen, entwickelt. Sie bilden die fachliche Basis, von der aus wiederum weitere Kontexte erschlossen werden </a:t>
            </a:r>
            <a:r>
              <a:rPr lang="de-DE" err="1"/>
              <a:t>können</a:t>
            </a:r>
            <a:r>
              <a:rPr lang="de-DE"/>
              <a:t>.</a:t>
            </a:r>
            <a:br>
              <a:rPr lang="de-DE">
                <a:cs typeface="+mn-lt"/>
              </a:rPr>
            </a:br>
            <a:r>
              <a:rPr lang="de-DE"/>
              <a:t> </a:t>
            </a:r>
            <a:r>
              <a:rPr lang="de-DE" err="1"/>
              <a:t>Für</a:t>
            </a:r>
            <a:r>
              <a:rPr lang="de-DE"/>
              <a:t> das Fach Chemie gibt es nach </a:t>
            </a:r>
            <a:r>
              <a:rPr lang="de-DE" err="1"/>
              <a:t>CHiK</a:t>
            </a:r>
            <a:r>
              <a:rPr lang="de-DE"/>
              <a:t> </a:t>
            </a:r>
            <a:r>
              <a:rPr lang="de-DE" err="1"/>
              <a:t>fünf</a:t>
            </a:r>
            <a:r>
              <a:rPr lang="de-DE"/>
              <a:t> Basiskonzepte:</a:t>
            </a:r>
            <a:br>
              <a:rPr lang="de-DE">
                <a:cs typeface="+mn-lt"/>
              </a:rPr>
            </a:br>
            <a:r>
              <a:rPr lang="de-DE"/>
              <a:t> - das Stoff-Teilchen-Konzept, </a:t>
            </a:r>
          </a:p>
          <a:p>
            <a:r>
              <a:rPr lang="de-DE"/>
              <a:t>- die Struktur-Eigenschafts-Beziehungen,</a:t>
            </a:r>
            <a:br>
              <a:rPr lang="de-DE">
                <a:cs typeface="+mn-lt"/>
              </a:rPr>
            </a:br>
            <a:r>
              <a:rPr lang="de-DE"/>
              <a:t> - das Donator-Akzeptor-Konzept,</a:t>
            </a:r>
            <a:br>
              <a:rPr lang="de-DE">
                <a:cs typeface="+mn-lt"/>
              </a:rPr>
            </a:br>
            <a:r>
              <a:rPr lang="de-DE"/>
              <a:t> - das Energie-Konzept und</a:t>
            </a:r>
            <a:br>
              <a:rPr lang="de-DE">
                <a:cs typeface="+mn-lt"/>
              </a:rPr>
            </a:br>
            <a:r>
              <a:rPr lang="de-DE"/>
              <a:t> - das Konzept des chemischen Gleichgewichts und der Reaktionsgeschwindigkeit. </a:t>
            </a:r>
            <a:r>
              <a:rPr lang="de-DE" err="1"/>
              <a:t>Über</a:t>
            </a:r>
            <a:r>
              <a:rPr lang="de-DE"/>
              <a:t> die verschiedenen Kontexte werden diese Basiskonzepte im Laufe der Schulzeit aufgebaut und </a:t>
            </a:r>
            <a:r>
              <a:rPr lang="de-DE" err="1"/>
              <a:t>ständig</a:t>
            </a:r>
            <a:r>
              <a:rPr lang="de-DE"/>
              <a:t> erweitert. </a:t>
            </a:r>
            <a:endParaRPr lang="de-DE">
              <a:cs typeface="Calibri"/>
            </a:endParaRPr>
          </a:p>
          <a:p>
            <a:r>
              <a:rPr lang="de-DE"/>
              <a:t>Mit Ausnahme des Gleichgewichtskonzept wurden diese Basiskonzept auch in den Kernlehrplan Chemie </a:t>
            </a:r>
            <a:r>
              <a:rPr lang="de-DE" err="1"/>
              <a:t>für</a:t>
            </a:r>
            <a:r>
              <a:rPr lang="de-DE"/>
              <a:t> die Sek. I aufgenommen. So ist das Basiskonzept „Struktur der Materie“ eine Zusammenfassung der Konzepte „Stoff-Teilchen“ und „Struktur- Eigenschaftsbeziehungen“, das Basiskonzept „Chemische Reaktion“ entspricht den „Donator-Akzeptor-Konzept“. </a:t>
            </a:r>
            <a:endParaRPr lang="de-DE">
              <a:cs typeface="Calibri"/>
            </a:endParaRPr>
          </a:p>
          <a:p>
            <a:endParaRPr lang="de-DE">
              <a:cs typeface="Calibri"/>
            </a:endParaRPr>
          </a:p>
        </p:txBody>
      </p:sp>
      <p:sp>
        <p:nvSpPr>
          <p:cNvPr id="4" name="Foliennummernplatzhalter 3"/>
          <p:cNvSpPr>
            <a:spLocks noGrp="1"/>
          </p:cNvSpPr>
          <p:nvPr>
            <p:ph type="sldNum" sz="quarter" idx="10"/>
          </p:nvPr>
        </p:nvSpPr>
        <p:spPr/>
        <p:txBody>
          <a:bodyPr/>
          <a:lstStyle/>
          <a:p>
            <a:fld id="{5BDADD7A-5464-40FD-B5CC-4CA36D7CC1F5}" type="slidenum">
              <a:rPr lang="de-DE" smtClean="0"/>
              <a:t>9</a:t>
            </a:fld>
            <a:endParaRPr lang="de-DE"/>
          </a:p>
        </p:txBody>
      </p:sp>
    </p:spTree>
    <p:extLst>
      <p:ext uri="{BB962C8B-B14F-4D97-AF65-F5344CB8AC3E}">
        <p14:creationId xmlns:p14="http://schemas.microsoft.com/office/powerpoint/2010/main" val="29240545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haltsseite">
    <p:spTree>
      <p:nvGrpSpPr>
        <p:cNvPr id="1" name=""/>
        <p:cNvGrpSpPr/>
        <p:nvPr/>
      </p:nvGrpSpPr>
      <p:grpSpPr>
        <a:xfrm>
          <a:off x="0" y="0"/>
          <a:ext cx="0" cy="0"/>
          <a:chOff x="0" y="0"/>
          <a:chExt cx="0" cy="0"/>
        </a:xfrm>
      </p:grpSpPr>
      <p:sp>
        <p:nvSpPr>
          <p:cNvPr id="2" name="Rechteck 1"/>
          <p:cNvSpPr/>
          <p:nvPr userDrawn="1"/>
        </p:nvSpPr>
        <p:spPr>
          <a:xfrm flipV="1">
            <a:off x="-1" y="4500000"/>
            <a:ext cx="4590000" cy="396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p:cNvPicPr preferRelativeResize="0">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4574382" y="4500000"/>
            <a:ext cx="4572000" cy="39600"/>
          </a:xfrm>
          <a:prstGeom prst="rect">
            <a:avLst/>
          </a:prstGeom>
        </p:spPr>
      </p:pic>
      <p:sp>
        <p:nvSpPr>
          <p:cNvPr id="6" name="Textplatzhalter 24"/>
          <p:cNvSpPr txBox="1">
            <a:spLocks/>
          </p:cNvSpPr>
          <p:nvPr userDrawn="1"/>
        </p:nvSpPr>
        <p:spPr>
          <a:xfrm>
            <a:off x="3521641" y="4884574"/>
            <a:ext cx="5165952" cy="154205"/>
          </a:xfrm>
          <a:prstGeom prst="rect">
            <a:avLst/>
          </a:prstGeom>
        </p:spPr>
        <p:txBody>
          <a:bodyPr lIns="0" tIns="0" rIns="0" bIns="0">
            <a:noAutofit/>
          </a:bodyPr>
          <a:lstStyle>
            <a:lvl1pPr marL="0" marR="0" indent="0" algn="r" defTabSz="914400" rtl="0" eaLnBrk="1" fontAlgn="auto" latinLnBrk="0" hangingPunct="1">
              <a:lnSpc>
                <a:spcPct val="100000"/>
              </a:lnSpc>
              <a:spcBef>
                <a:spcPct val="20000"/>
              </a:spcBef>
              <a:spcAft>
                <a:spcPts val="0"/>
              </a:spcAft>
              <a:buClrTx/>
              <a:buSzTx/>
              <a:buFontTx/>
              <a:buNone/>
              <a:tabLst/>
              <a:defRPr lang="de-DE" sz="1000" kern="1200" baseline="0" dirty="0">
                <a:solidFill>
                  <a:schemeClr val="tx2"/>
                </a:solidFill>
                <a:latin typeface="Roboto Condensed" panose="02000000000000000000" pitchFamily="2" charset="0"/>
                <a:ea typeface="Roboto Condensed" panose="02000000000000000000" pitchFamily="2" charset="0"/>
                <a:cs typeface="Roboto Condensed" panose="02000000000000000000" pitchFamily="2"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fld id="{822FCD78-D96D-4F80-9AD7-6954839C45E1}" type="slidenum">
              <a:rPr lang="de-DE" smtClean="0">
                <a:solidFill>
                  <a:srgbClr val="002F5D"/>
                </a:solidFill>
                <a:latin typeface="Roboto Condensed" pitchFamily="2" charset="0"/>
                <a:ea typeface="Roboto Condensed" pitchFamily="2" charset="0"/>
              </a:rPr>
              <a:pPr>
                <a:defRPr/>
              </a:pPr>
              <a:t>‹Nr.›</a:t>
            </a:fld>
            <a:r>
              <a:rPr lang="de-DE">
                <a:solidFill>
                  <a:srgbClr val="002F5D"/>
                </a:solidFill>
                <a:latin typeface="Roboto Condensed" pitchFamily="2" charset="0"/>
                <a:ea typeface="Roboto Condensed" pitchFamily="2" charset="0"/>
              </a:rPr>
              <a:t> </a:t>
            </a:r>
          </a:p>
        </p:txBody>
      </p:sp>
    </p:spTree>
    <p:extLst>
      <p:ext uri="{BB962C8B-B14F-4D97-AF65-F5344CB8AC3E}">
        <p14:creationId xmlns:p14="http://schemas.microsoft.com/office/powerpoint/2010/main" val="3466441522"/>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05978"/>
            <a:ext cx="8229600" cy="857250"/>
          </a:xfrm>
          <a:prstGeom prst="rect">
            <a:avLst/>
          </a:prstGeom>
        </p:spPr>
        <p:txBody>
          <a:bodyPr vert="horz" lIns="0" tIns="0" rIns="0" bIns="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200151"/>
            <a:ext cx="8229600" cy="1875655"/>
          </a:xfrm>
          <a:prstGeom prst="rect">
            <a:avLst/>
          </a:prstGeom>
        </p:spPr>
        <p:txBody>
          <a:bodyPr vert="horz" lIns="0" tIns="0" rIns="0" bIns="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 mit Anführungszeichen«</a:t>
            </a:r>
          </a:p>
        </p:txBody>
      </p:sp>
      <p:sp>
        <p:nvSpPr>
          <p:cNvPr id="11" name="Rechteck 10"/>
          <p:cNvSpPr/>
          <p:nvPr userDrawn="1"/>
        </p:nvSpPr>
        <p:spPr>
          <a:xfrm>
            <a:off x="-1" y="4500000"/>
            <a:ext cx="9144000" cy="64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403822" y="4644000"/>
            <a:ext cx="104590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platzhalter 24">
            <a:extLst>
              <a:ext uri="{FF2B5EF4-FFF2-40B4-BE49-F238E27FC236}">
                <a16:creationId xmlns:a16="http://schemas.microsoft.com/office/drawing/2014/main" id="{A09F3D6A-B734-40C4-A349-229E88A754F4}"/>
              </a:ext>
            </a:extLst>
          </p:cNvPr>
          <p:cNvSpPr txBox="1">
            <a:spLocks/>
          </p:cNvSpPr>
          <p:nvPr userDrawn="1"/>
        </p:nvSpPr>
        <p:spPr>
          <a:xfrm>
            <a:off x="3087041" y="4664113"/>
            <a:ext cx="5688013" cy="144000"/>
          </a:xfrm>
          <a:prstGeom prst="rect">
            <a:avLst/>
          </a:prstGeom>
        </p:spPr>
        <p:txBody>
          <a:bodyPr>
            <a:noAutofit/>
          </a:bodyPr>
          <a:lstStyle>
            <a:lvl1pPr marL="0" indent="0" algn="r" defTabSz="914400" rtl="0" eaLnBrk="1" latinLnBrk="0" hangingPunct="1">
              <a:spcBef>
                <a:spcPct val="20000"/>
              </a:spcBef>
              <a:buFontTx/>
              <a:buNone/>
              <a:defRPr lang="de-DE" sz="1000" kern="1200" dirty="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742950" indent="-28575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Roboto Condensed" pitchFamily="2" charset="0"/>
                <a:ea typeface="Roboto Condensed" pitchFamily="2" charset="0"/>
                <a:cs typeface="+mn-cs"/>
              </a:defRPr>
            </a:lvl2pPr>
            <a:lvl3pPr marL="1143000" indent="-228600" algn="l" defTabSz="914400" rtl="0" eaLnBrk="1" latinLnBrk="0" hangingPunct="1">
              <a:spcBef>
                <a:spcPct val="20000"/>
              </a:spcBef>
              <a:buClr>
                <a:schemeClr val="accent3"/>
              </a:buClr>
              <a:buFont typeface="Arial" panose="020B0604020202020204" pitchFamily="34" charset="0"/>
              <a:buChar char="•"/>
              <a:defRPr sz="1400" kern="1200">
                <a:solidFill>
                  <a:schemeClr val="tx1"/>
                </a:solidFill>
                <a:latin typeface="Roboto Condensed" pitchFamily="2" charset="0"/>
                <a:ea typeface="Roboto Condensed" pitchFamily="2" charset="0"/>
                <a:cs typeface="+mn-cs"/>
              </a:defRPr>
            </a:lvl3pPr>
            <a:lvl4pPr marL="1371600" indent="0" algn="l" defTabSz="914400" rtl="0" eaLnBrk="1" latinLnBrk="0" hangingPunct="1">
              <a:spcBef>
                <a:spcPct val="20000"/>
              </a:spcBef>
              <a:buFontTx/>
              <a:buNone/>
              <a:defRPr sz="1100" kern="1200">
                <a:solidFill>
                  <a:schemeClr val="tx1"/>
                </a:solidFill>
                <a:latin typeface="Roboto Condensed" pitchFamily="2" charset="0"/>
                <a:ea typeface="Roboto Condensed" pitchFamily="2" charset="0"/>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Roboto Condensed" pitchFamily="2" charset="0"/>
                <a:ea typeface="Roboto Condensed" pitchFamily="2"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a:t>Arbeitsgruppe Chemiedidaktik</a:t>
            </a:r>
          </a:p>
        </p:txBody>
      </p:sp>
    </p:spTree>
    <p:extLst>
      <p:ext uri="{BB962C8B-B14F-4D97-AF65-F5344CB8AC3E}">
        <p14:creationId xmlns:p14="http://schemas.microsoft.com/office/powerpoint/2010/main" val="1584529709"/>
      </p:ext>
    </p:extLst>
  </p:cSld>
  <p:clrMap bg1="lt1" tx1="dk1" bg2="lt2" tx2="dk2" accent1="accent1" accent2="accent2" accent3="accent3" accent4="accent4" accent5="accent5" accent6="accent6" hlink="hlink" folHlink="folHlink"/>
  <p:sldLayoutIdLst>
    <p:sldLayoutId id="2147483650" r:id="rId1"/>
  </p:sldLayoutIdLst>
  <p:hf hdr="0" ftr="0" dt="0"/>
  <p:txStyles>
    <p:titleStyle>
      <a:lvl1pPr algn="l" defTabSz="914400" rtl="0" eaLnBrk="1" latinLnBrk="0" hangingPunct="1">
        <a:spcBef>
          <a:spcPct val="0"/>
        </a:spcBef>
        <a:buNone/>
        <a:defRPr sz="2000" kern="1200" spc="20" baseline="0">
          <a:solidFill>
            <a:schemeClr val="tx1"/>
          </a:solidFill>
          <a:latin typeface="Palatino Linotype" panose="02040502050505030304" pitchFamily="18" charset="0"/>
          <a:ea typeface="+mj-ea"/>
          <a:cs typeface="+mj-cs"/>
        </a:defRPr>
      </a:lvl1pPr>
    </p:titleStyle>
    <p:bodyStyle>
      <a:lvl1pPr marL="0" indent="0" algn="l" defTabSz="914400" rtl="0" eaLnBrk="1" latinLnBrk="0" hangingPunct="1">
        <a:spcBef>
          <a:spcPct val="20000"/>
        </a:spcBef>
        <a:buFontTx/>
        <a:buNone/>
        <a:defRPr sz="2200" kern="1200">
          <a:solidFill>
            <a:schemeClr val="tx1"/>
          </a:solidFill>
          <a:latin typeface="Roboto Condensed" pitchFamily="2" charset="0"/>
          <a:ea typeface="Roboto Condensed" pitchFamily="2" charset="0"/>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Roboto Condensed" pitchFamily="2" charset="0"/>
          <a:ea typeface="Roboto Condensed" pitchFamily="2" charset="0"/>
          <a:cs typeface="+mn-cs"/>
        </a:defRPr>
      </a:lvl2pPr>
      <a:lvl3pPr marL="1143000" indent="-228600" algn="l" defTabSz="914400" rtl="0" eaLnBrk="1" latinLnBrk="0" hangingPunct="1">
        <a:spcBef>
          <a:spcPct val="20000"/>
        </a:spcBef>
        <a:buClr>
          <a:schemeClr val="accent3"/>
        </a:buClr>
        <a:buFont typeface="Arial" panose="020B0604020202020204" pitchFamily="34" charset="0"/>
        <a:buChar char="•"/>
        <a:defRPr sz="1400" kern="1200">
          <a:solidFill>
            <a:schemeClr val="tx1"/>
          </a:solidFill>
          <a:latin typeface="Roboto Condensed" pitchFamily="2" charset="0"/>
          <a:ea typeface="Roboto Condensed" pitchFamily="2" charset="0"/>
          <a:cs typeface="+mn-cs"/>
        </a:defRPr>
      </a:lvl3pPr>
      <a:lvl4pPr marL="1371600" indent="0" algn="l" defTabSz="914400" rtl="0" eaLnBrk="1" latinLnBrk="0" hangingPunct="1">
        <a:spcBef>
          <a:spcPct val="20000"/>
        </a:spcBef>
        <a:buFontTx/>
        <a:buNone/>
        <a:defRPr sz="1100" kern="1200">
          <a:solidFill>
            <a:schemeClr val="tx1"/>
          </a:solidFill>
          <a:latin typeface="Roboto Condensed" pitchFamily="2" charset="0"/>
          <a:ea typeface="Roboto Condensed" pitchFamily="2" charset="0"/>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Roboto Condensed" pitchFamily="2" charset="0"/>
          <a:ea typeface="Roboto Condensed" pitchFamily="2"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D8FB55E-F7DD-423A-AAB7-71EBC15018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39458"/>
            <a:ext cx="4893276" cy="3256253"/>
          </a:xfrm>
          <a:prstGeom prst="rect">
            <a:avLst/>
          </a:prstGeom>
          <a:noFill/>
          <a:extLst>
            <a:ext uri="{909E8E84-426E-40DD-AFC4-6F175D3DCCD1}">
              <a14:hiddenFill xmlns:a14="http://schemas.microsoft.com/office/drawing/2010/main">
                <a:solidFill>
                  <a:srgbClr val="FFFFFF"/>
                </a:solidFill>
              </a14:hiddenFill>
            </a:ext>
          </a:extLst>
        </p:spPr>
      </p:pic>
      <p:pic>
        <p:nvPicPr>
          <p:cNvPr id="10" name="Grafik 9">
            <a:extLst>
              <a:ext uri="{FF2B5EF4-FFF2-40B4-BE49-F238E27FC236}">
                <a16:creationId xmlns:a16="http://schemas.microsoft.com/office/drawing/2014/main" id="{DA042052-D239-4E6D-8D77-97AD53BC366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37069"/>
            <a:ext cx="1575856" cy="1278220"/>
          </a:xfrm>
          <a:prstGeom prst="rect">
            <a:avLst/>
          </a:prstGeom>
          <a:noFill/>
          <a:ln>
            <a:noFill/>
          </a:ln>
        </p:spPr>
      </p:pic>
      <p:sp>
        <p:nvSpPr>
          <p:cNvPr id="7" name="Rechteck 6"/>
          <p:cNvSpPr/>
          <p:nvPr/>
        </p:nvSpPr>
        <p:spPr>
          <a:xfrm>
            <a:off x="468312" y="2118361"/>
            <a:ext cx="4103687" cy="171862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701401" y="2482530"/>
            <a:ext cx="3600400" cy="1218282"/>
          </a:xfrm>
          <a:prstGeom prst="rect">
            <a:avLst/>
          </a:prstGeom>
          <a:noFill/>
        </p:spPr>
        <p:txBody>
          <a:bodyPr wrap="square" lIns="0" tIns="0" rIns="0" bIns="0" rtlCol="0">
            <a:noAutofit/>
          </a:bodyPr>
          <a:lstStyle/>
          <a:p>
            <a:r>
              <a:rPr lang="de-DE" sz="2000" b="1">
                <a:solidFill>
                  <a:srgbClr val="002F5D"/>
                </a:solidFill>
                <a:latin typeface="Palatino Linotype" panose="02040502050505030304" pitchFamily="18" charset="0"/>
              </a:rPr>
              <a:t>- ChiK -</a:t>
            </a:r>
          </a:p>
          <a:p>
            <a:r>
              <a:rPr lang="de-DE" sz="2000" b="1">
                <a:solidFill>
                  <a:srgbClr val="002F5D"/>
                </a:solidFill>
                <a:latin typeface="Palatino Linotype" panose="02040502050505030304" pitchFamily="18" charset="0"/>
              </a:rPr>
              <a:t>Ch</a:t>
            </a:r>
            <a:r>
              <a:rPr lang="de-DE" sz="2000">
                <a:solidFill>
                  <a:srgbClr val="002F5D"/>
                </a:solidFill>
                <a:latin typeface="Palatino Linotype" panose="02040502050505030304" pitchFamily="18" charset="0"/>
              </a:rPr>
              <a:t>emie </a:t>
            </a:r>
            <a:r>
              <a:rPr lang="de-DE" sz="2000" b="1">
                <a:solidFill>
                  <a:srgbClr val="002F5D"/>
                </a:solidFill>
                <a:latin typeface="Palatino Linotype" panose="02040502050505030304" pitchFamily="18" charset="0"/>
              </a:rPr>
              <a:t>i</a:t>
            </a:r>
            <a:r>
              <a:rPr lang="de-DE" sz="2000">
                <a:solidFill>
                  <a:srgbClr val="002F5D"/>
                </a:solidFill>
                <a:latin typeface="Palatino Linotype" panose="02040502050505030304" pitchFamily="18" charset="0"/>
              </a:rPr>
              <a:t>m </a:t>
            </a:r>
            <a:r>
              <a:rPr lang="de-DE" sz="2000" b="1">
                <a:solidFill>
                  <a:srgbClr val="002F5D"/>
                </a:solidFill>
                <a:latin typeface="Palatino Linotype" panose="02040502050505030304" pitchFamily="18" charset="0"/>
              </a:rPr>
              <a:t>K</a:t>
            </a:r>
            <a:r>
              <a:rPr lang="de-DE" sz="2000">
                <a:solidFill>
                  <a:srgbClr val="002F5D"/>
                </a:solidFill>
                <a:latin typeface="Palatino Linotype" panose="02040502050505030304" pitchFamily="18" charset="0"/>
              </a:rPr>
              <a:t>ontext</a:t>
            </a:r>
          </a:p>
          <a:p>
            <a:endParaRPr lang="de-DE" sz="900">
              <a:solidFill>
                <a:srgbClr val="002F5D"/>
              </a:solidFill>
              <a:latin typeface="Roboto Condensed" panose="02000000000000000000" pitchFamily="2" charset="0"/>
              <a:ea typeface="Roboto Condensed" panose="02000000000000000000" pitchFamily="2" charset="0"/>
              <a:cs typeface="Roboto Condensed" panose="02000000000000000000" pitchFamily="2" charset="0"/>
            </a:endParaRPr>
          </a:p>
          <a:p>
            <a:r>
              <a:rPr lang="de-DE" sz="1400">
                <a:solidFill>
                  <a:srgbClr val="002F5D"/>
                </a:solidFill>
                <a:ea typeface="Roboto Condensed" panose="02000000000000000000" pitchFamily="2" charset="0"/>
                <a:cs typeface="Roboto Condensed" panose="02000000000000000000" pitchFamily="2" charset="0"/>
              </a:rPr>
              <a:t>Kevin Baumgärtel, Robert Horack, Tom Sieder</a:t>
            </a:r>
            <a:br>
              <a:rPr lang="de-DE" sz="1400">
                <a:solidFill>
                  <a:srgbClr val="002F5D"/>
                </a:solidFill>
                <a:ea typeface="Roboto Condensed" panose="02000000000000000000" pitchFamily="2" charset="0"/>
                <a:cs typeface="Roboto Condensed" panose="02000000000000000000" pitchFamily="2" charset="0"/>
              </a:rPr>
            </a:br>
            <a:r>
              <a:rPr lang="de-DE" sz="1200">
                <a:solidFill>
                  <a:srgbClr val="002F5D"/>
                </a:solidFill>
                <a:ea typeface="Roboto Condensed" panose="02000000000000000000" pitchFamily="2" charset="0"/>
                <a:cs typeface="Roboto Condensed" panose="02000000000000000000" pitchFamily="2" charset="0"/>
              </a:rPr>
              <a:t>Dozenten: Prof. Dr. Volker Woest, Dr. Philipp Engelmann</a:t>
            </a:r>
            <a:endParaRPr lang="de-DE" sz="2000">
              <a:solidFill>
                <a:srgbClr val="002F5D"/>
              </a:solidFill>
              <a:ea typeface="Roboto Condensed" panose="02000000000000000000" pitchFamily="2" charset="0"/>
              <a:cs typeface="Roboto Condensed" panose="02000000000000000000" pitchFamily="2" charset="0"/>
            </a:endParaRPr>
          </a:p>
        </p:txBody>
      </p:sp>
      <p:cxnSp>
        <p:nvCxnSpPr>
          <p:cNvPr id="9" name="Gerade Verbindung 8"/>
          <p:cNvCxnSpPr/>
          <p:nvPr/>
        </p:nvCxnSpPr>
        <p:spPr>
          <a:xfrm>
            <a:off x="701401" y="2364840"/>
            <a:ext cx="455612" cy="0"/>
          </a:xfrm>
          <a:prstGeom prst="line">
            <a:avLst/>
          </a:prstGeom>
          <a:ln w="44450">
            <a:solidFill>
              <a:srgbClr val="002F5D"/>
            </a:solidFill>
          </a:ln>
        </p:spPr>
        <p:style>
          <a:lnRef idx="1">
            <a:schemeClr val="accent1"/>
          </a:lnRef>
          <a:fillRef idx="0">
            <a:schemeClr val="accent1"/>
          </a:fillRef>
          <a:effectRef idx="0">
            <a:schemeClr val="accent1"/>
          </a:effectRef>
          <a:fontRef idx="minor">
            <a:schemeClr val="tx1"/>
          </a:fontRef>
        </p:style>
      </p:cxnSp>
      <p:pic>
        <p:nvPicPr>
          <p:cNvPr id="6" name="Grafik 5">
            <a:extLst>
              <a:ext uri="{FF2B5EF4-FFF2-40B4-BE49-F238E27FC236}">
                <a16:creationId xmlns:a16="http://schemas.microsoft.com/office/drawing/2014/main" id="{73F8B607-9AF4-48AB-9035-866FDDCD56A9}"/>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94459" y="2650179"/>
            <a:ext cx="735381" cy="1817477"/>
          </a:xfrm>
          <a:prstGeom prst="rect">
            <a:avLst/>
          </a:prstGeom>
          <a:noFill/>
          <a:ln>
            <a:noFill/>
          </a:ln>
        </p:spPr>
      </p:pic>
      <p:pic>
        <p:nvPicPr>
          <p:cNvPr id="11" name="Grafik 10">
            <a:extLst>
              <a:ext uri="{FF2B5EF4-FFF2-40B4-BE49-F238E27FC236}">
                <a16:creationId xmlns:a16="http://schemas.microsoft.com/office/drawing/2014/main" id="{2AB8D3D4-2FBD-4D50-97C4-190F64203DFF}"/>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287532" y="-37070"/>
            <a:ext cx="1458098" cy="1278220"/>
          </a:xfrm>
          <a:prstGeom prst="rect">
            <a:avLst/>
          </a:prstGeom>
          <a:noFill/>
          <a:ln>
            <a:noFill/>
          </a:ln>
        </p:spPr>
      </p:pic>
      <p:pic>
        <p:nvPicPr>
          <p:cNvPr id="13" name="Grafik 12">
            <a:extLst>
              <a:ext uri="{FF2B5EF4-FFF2-40B4-BE49-F238E27FC236}">
                <a16:creationId xmlns:a16="http://schemas.microsoft.com/office/drawing/2014/main" id="{40CB543A-2A34-4DFD-98DA-2AC782FB926A}"/>
              </a:ext>
            </a:extLst>
          </p:cNvPr>
          <p:cNvPicPr/>
          <p:nvPr/>
        </p:nvPicPr>
        <p:blipFill>
          <a:blip r:embed="rId7">
            <a:extLst>
              <a:ext uri="{28A0092B-C50C-407E-A947-70E740481C1C}">
                <a14:useLocalDpi xmlns:a14="http://schemas.microsoft.com/office/drawing/2010/main" val="0"/>
              </a:ext>
            </a:extLst>
          </a:blip>
          <a:stretch>
            <a:fillRect/>
          </a:stretch>
        </p:blipFill>
        <p:spPr>
          <a:xfrm>
            <a:off x="2745631" y="0"/>
            <a:ext cx="2147646" cy="1239458"/>
          </a:xfrm>
          <a:prstGeom prst="rect">
            <a:avLst/>
          </a:prstGeom>
        </p:spPr>
      </p:pic>
      <p:pic>
        <p:nvPicPr>
          <p:cNvPr id="1028" name="Picture 4">
            <a:extLst>
              <a:ext uri="{FF2B5EF4-FFF2-40B4-BE49-F238E27FC236}">
                <a16:creationId xmlns:a16="http://schemas.microsoft.com/office/drawing/2014/main" id="{C69698CD-8B69-4794-A03F-351263B1A3B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93276" y="-4260"/>
            <a:ext cx="4250723" cy="256777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Kostenlose foto : Rad, Fahrzeug, Auto, Zapfsäule, Stoßstange ...">
            <a:extLst>
              <a:ext uri="{FF2B5EF4-FFF2-40B4-BE49-F238E27FC236}">
                <a16:creationId xmlns:a16="http://schemas.microsoft.com/office/drawing/2014/main" id="{8EA054F4-CF09-4F57-9CD4-477B7BD9001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31023" y="2563512"/>
            <a:ext cx="2712976" cy="1932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1504292"/>
      </p:ext>
    </p:extLst>
  </p:cSld>
  <p:clrMapOvr>
    <a:masterClrMapping/>
  </p:clrMapOvr>
  <mc:AlternateContent xmlns:mc="http://schemas.openxmlformats.org/markup-compatibility/2006" xmlns:p14="http://schemas.microsoft.com/office/powerpoint/2010/main">
    <mc:Choice Requires="p14">
      <p:transition spd="slow" p14:dur="2000" advTm="4668"/>
    </mc:Choice>
    <mc:Fallback xmlns="">
      <p:transition spd="slow" advTm="466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feld 12"/>
          <p:cNvSpPr txBox="1"/>
          <p:nvPr/>
        </p:nvSpPr>
        <p:spPr>
          <a:xfrm>
            <a:off x="459968" y="446490"/>
            <a:ext cx="5942420" cy="658410"/>
          </a:xfrm>
          <a:prstGeom prst="rect">
            <a:avLst/>
          </a:prstGeom>
          <a:noFill/>
        </p:spPr>
        <p:txBody>
          <a:bodyPr wrap="square" lIns="0" tIns="0" rIns="0" bIns="0" rtlCol="0" anchor="t">
            <a:noAutofit/>
          </a:bodyPr>
          <a:lstStyle/>
          <a:p>
            <a:r>
              <a:rPr lang="de-DE" sz="2000" b="1">
                <a:latin typeface="Palatino Linotype"/>
              </a:rPr>
              <a:t>Wie genau siegt das aus?</a:t>
            </a:r>
            <a:endParaRPr lang="de-DE" sz="2000" b="1">
              <a:latin typeface="Palatino Linotype" panose="02040502050505030304" pitchFamily="18" charset="0"/>
            </a:endParaRPr>
          </a:p>
        </p:txBody>
      </p:sp>
      <p:cxnSp>
        <p:nvCxnSpPr>
          <p:cNvPr id="7" name="Gerade Verbindung 6"/>
          <p:cNvCxnSpPr/>
          <p:nvPr/>
        </p:nvCxnSpPr>
        <p:spPr>
          <a:xfrm>
            <a:off x="6799097" y="2800962"/>
            <a:ext cx="236224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p:nvCxnSpPr>
        <p:spPr>
          <a:xfrm>
            <a:off x="459968" y="346590"/>
            <a:ext cx="454763"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Ellipse 33">
            <a:extLst>
              <a:ext uri="{FF2B5EF4-FFF2-40B4-BE49-F238E27FC236}">
                <a16:creationId xmlns:a16="http://schemas.microsoft.com/office/drawing/2014/main" id="{C5D971E1-85D2-4952-8386-02F5717D54D1}"/>
              </a:ext>
            </a:extLst>
          </p:cNvPr>
          <p:cNvSpPr/>
          <p:nvPr/>
        </p:nvSpPr>
        <p:spPr>
          <a:xfrm>
            <a:off x="1786776" y="2467535"/>
            <a:ext cx="1284195" cy="695885"/>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a:ea typeface="Roboto Condensed"/>
                <a:cs typeface="Roboto Condensed"/>
              </a:rPr>
              <a:t>Kontext</a:t>
            </a:r>
            <a:endParaRPr lang="de-DE"/>
          </a:p>
        </p:txBody>
      </p:sp>
      <p:sp>
        <p:nvSpPr>
          <p:cNvPr id="35" name="Ellipse 34">
            <a:extLst>
              <a:ext uri="{FF2B5EF4-FFF2-40B4-BE49-F238E27FC236}">
                <a16:creationId xmlns:a16="http://schemas.microsoft.com/office/drawing/2014/main" id="{F60465DF-4569-4CB6-A45F-281598A1EABA}"/>
              </a:ext>
            </a:extLst>
          </p:cNvPr>
          <p:cNvSpPr/>
          <p:nvPr/>
        </p:nvSpPr>
        <p:spPr>
          <a:xfrm>
            <a:off x="3711388" y="1669116"/>
            <a:ext cx="1645584" cy="637056"/>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a:ea typeface="Roboto Condensed"/>
                <a:cs typeface="Roboto Condensed"/>
              </a:rPr>
              <a:t>Fachinhalt</a:t>
            </a:r>
            <a:endParaRPr lang="de-DE"/>
          </a:p>
        </p:txBody>
      </p:sp>
      <p:sp>
        <p:nvSpPr>
          <p:cNvPr id="36" name="Ellipse 35">
            <a:extLst>
              <a:ext uri="{FF2B5EF4-FFF2-40B4-BE49-F238E27FC236}">
                <a16:creationId xmlns:a16="http://schemas.microsoft.com/office/drawing/2014/main" id="{60EC2BA6-AD32-40FF-86FD-A93E3387B5BA}"/>
              </a:ext>
            </a:extLst>
          </p:cNvPr>
          <p:cNvSpPr/>
          <p:nvPr/>
        </p:nvSpPr>
        <p:spPr>
          <a:xfrm>
            <a:off x="5350248" y="2467536"/>
            <a:ext cx="2158252" cy="637057"/>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a:ea typeface="Roboto Condensed"/>
                <a:cs typeface="Roboto Condensed"/>
              </a:rPr>
              <a:t>Basiskonzepte</a:t>
            </a:r>
            <a:endParaRPr lang="de-DE"/>
          </a:p>
        </p:txBody>
      </p:sp>
      <p:cxnSp>
        <p:nvCxnSpPr>
          <p:cNvPr id="37" name="Gerade Verbindung mit Pfeil 36">
            <a:extLst>
              <a:ext uri="{FF2B5EF4-FFF2-40B4-BE49-F238E27FC236}">
                <a16:creationId xmlns:a16="http://schemas.microsoft.com/office/drawing/2014/main" id="{A1973D0A-A68D-49AF-B051-93B4CF2ACD82}"/>
              </a:ext>
            </a:extLst>
          </p:cNvPr>
          <p:cNvCxnSpPr/>
          <p:nvPr/>
        </p:nvCxnSpPr>
        <p:spPr>
          <a:xfrm>
            <a:off x="5299822" y="2139763"/>
            <a:ext cx="494180" cy="334495"/>
          </a:xfrm>
          <a:prstGeom prst="straightConnector1">
            <a:avLst/>
          </a:prstGeom>
          <a:ln w="12700">
            <a:headEnd type="triangle"/>
            <a:tailEnd type="triangle"/>
          </a:ln>
        </p:spPr>
        <p:style>
          <a:lnRef idx="1">
            <a:schemeClr val="dk1"/>
          </a:lnRef>
          <a:fillRef idx="0">
            <a:schemeClr val="dk1"/>
          </a:fillRef>
          <a:effectRef idx="0">
            <a:schemeClr val="dk1"/>
          </a:effectRef>
          <a:fontRef idx="minor">
            <a:schemeClr val="tx1"/>
          </a:fontRef>
        </p:style>
      </p:cxnSp>
      <p:cxnSp>
        <p:nvCxnSpPr>
          <p:cNvPr id="38" name="Gerade Verbindung mit Pfeil 37">
            <a:extLst>
              <a:ext uri="{FF2B5EF4-FFF2-40B4-BE49-F238E27FC236}">
                <a16:creationId xmlns:a16="http://schemas.microsoft.com/office/drawing/2014/main" id="{9A5480C6-894D-4B5E-8E5A-6148E0B786B6}"/>
              </a:ext>
            </a:extLst>
          </p:cNvPr>
          <p:cNvCxnSpPr/>
          <p:nvPr/>
        </p:nvCxnSpPr>
        <p:spPr>
          <a:xfrm flipV="1">
            <a:off x="3039035" y="2138084"/>
            <a:ext cx="653863" cy="480732"/>
          </a:xfrm>
          <a:prstGeom prst="straightConnector1">
            <a:avLst/>
          </a:prstGeom>
          <a:ln w="12700">
            <a:headEnd type="triangle"/>
            <a:tailEnd type="triangle"/>
          </a:ln>
        </p:spPr>
        <p:style>
          <a:lnRef idx="1">
            <a:schemeClr val="dk1"/>
          </a:lnRef>
          <a:fillRef idx="0">
            <a:schemeClr val="dk1"/>
          </a:fillRef>
          <a:effectRef idx="0">
            <a:schemeClr val="dk1"/>
          </a:effectRef>
          <a:fontRef idx="minor">
            <a:schemeClr val="tx1"/>
          </a:fontRef>
        </p:style>
      </p:cxnSp>
      <p:cxnSp>
        <p:nvCxnSpPr>
          <p:cNvPr id="39" name="Gerade Verbindung mit Pfeil 38">
            <a:extLst>
              <a:ext uri="{FF2B5EF4-FFF2-40B4-BE49-F238E27FC236}">
                <a16:creationId xmlns:a16="http://schemas.microsoft.com/office/drawing/2014/main" id="{7760F669-20FB-4B23-9640-8105290251B9}"/>
              </a:ext>
            </a:extLst>
          </p:cNvPr>
          <p:cNvCxnSpPr/>
          <p:nvPr/>
        </p:nvCxnSpPr>
        <p:spPr>
          <a:xfrm flipV="1">
            <a:off x="3123080" y="2919693"/>
            <a:ext cx="2191870" cy="26892"/>
          </a:xfrm>
          <a:prstGeom prst="straightConnector1">
            <a:avLst/>
          </a:prstGeom>
          <a:ln w="12700">
            <a:prstDash val="solid"/>
            <a:headEnd type="triangle"/>
            <a:tailEnd type="triangle"/>
          </a:ln>
        </p:spPr>
        <p:style>
          <a:lnRef idx="1">
            <a:schemeClr val="dk1"/>
          </a:lnRef>
          <a:fillRef idx="0">
            <a:schemeClr val="dk1"/>
          </a:fillRef>
          <a:effectRef idx="0">
            <a:schemeClr val="dk1"/>
          </a:effectRef>
          <a:fontRef idx="minor">
            <a:schemeClr val="tx1"/>
          </a:fontRef>
        </p:style>
      </p:cxnSp>
      <p:sp>
        <p:nvSpPr>
          <p:cNvPr id="40" name="Ellipse 39">
            <a:extLst>
              <a:ext uri="{FF2B5EF4-FFF2-40B4-BE49-F238E27FC236}">
                <a16:creationId xmlns:a16="http://schemas.microsoft.com/office/drawing/2014/main" id="{3A115F6C-B0D9-45B1-A519-3EFAE1330976}"/>
              </a:ext>
            </a:extLst>
          </p:cNvPr>
          <p:cNvSpPr/>
          <p:nvPr/>
        </p:nvSpPr>
        <p:spPr>
          <a:xfrm>
            <a:off x="1215278" y="2240616"/>
            <a:ext cx="1216956" cy="460563"/>
          </a:xfrm>
          <a:prstGeom prst="ellipse">
            <a:avLst/>
          </a:prstGeom>
          <a:ln w="6350"/>
        </p:spPr>
        <p:style>
          <a:lnRef idx="2">
            <a:schemeClr val="dk1"/>
          </a:lnRef>
          <a:fillRef idx="1">
            <a:schemeClr val="lt1"/>
          </a:fillRef>
          <a:effectRef idx="0">
            <a:schemeClr val="dk1"/>
          </a:effectRef>
          <a:fontRef idx="minor">
            <a:schemeClr val="dk1"/>
          </a:fontRef>
        </p:style>
        <p:txBody>
          <a:bodyPr rtlCol="0" anchor="ctr"/>
          <a:lstStyle/>
          <a:p>
            <a:pPr algn="ctr"/>
            <a:r>
              <a:rPr lang="de-DE" sz="1600">
                <a:ea typeface="Roboto Condensed"/>
                <a:cs typeface="Roboto Condensed"/>
              </a:rPr>
              <a:t>Batterie</a:t>
            </a:r>
          </a:p>
        </p:txBody>
      </p:sp>
      <p:sp>
        <p:nvSpPr>
          <p:cNvPr id="41" name="Ellipse 40">
            <a:extLst>
              <a:ext uri="{FF2B5EF4-FFF2-40B4-BE49-F238E27FC236}">
                <a16:creationId xmlns:a16="http://schemas.microsoft.com/office/drawing/2014/main" id="{53D97481-EE47-4312-BD82-6684409630EE}"/>
              </a:ext>
            </a:extLst>
          </p:cNvPr>
          <p:cNvSpPr/>
          <p:nvPr/>
        </p:nvSpPr>
        <p:spPr>
          <a:xfrm>
            <a:off x="4291293" y="1366557"/>
            <a:ext cx="2284319" cy="460563"/>
          </a:xfrm>
          <a:prstGeom prst="ellipse">
            <a:avLst/>
          </a:prstGeom>
          <a:ln w="6350"/>
        </p:spPr>
        <p:style>
          <a:lnRef idx="2">
            <a:schemeClr val="dk1"/>
          </a:lnRef>
          <a:fillRef idx="1">
            <a:schemeClr val="lt1"/>
          </a:fillRef>
          <a:effectRef idx="0">
            <a:schemeClr val="dk1"/>
          </a:effectRef>
          <a:fontRef idx="minor">
            <a:schemeClr val="dk1"/>
          </a:fontRef>
        </p:style>
        <p:txBody>
          <a:bodyPr rtlCol="0" anchor="ctr"/>
          <a:lstStyle/>
          <a:p>
            <a:pPr algn="ctr"/>
            <a:r>
              <a:rPr lang="de-DE" sz="1400">
                <a:ea typeface="Roboto Condensed"/>
                <a:cs typeface="Roboto Condensed"/>
              </a:rPr>
              <a:t>Elektronenübergang</a:t>
            </a:r>
          </a:p>
        </p:txBody>
      </p:sp>
      <p:sp>
        <p:nvSpPr>
          <p:cNvPr id="42" name="Ellipse 41">
            <a:extLst>
              <a:ext uri="{FF2B5EF4-FFF2-40B4-BE49-F238E27FC236}">
                <a16:creationId xmlns:a16="http://schemas.microsoft.com/office/drawing/2014/main" id="{ECD0D52C-46B1-4D91-8E97-4CA764F72FB5}"/>
              </a:ext>
            </a:extLst>
          </p:cNvPr>
          <p:cNvSpPr/>
          <p:nvPr/>
        </p:nvSpPr>
        <p:spPr>
          <a:xfrm>
            <a:off x="6888257" y="1753160"/>
            <a:ext cx="1536326" cy="1099297"/>
          </a:xfrm>
          <a:prstGeom prst="ellipse">
            <a:avLst/>
          </a:prstGeom>
          <a:ln w="6350"/>
        </p:spPr>
        <p:style>
          <a:lnRef idx="2">
            <a:schemeClr val="dk1"/>
          </a:lnRef>
          <a:fillRef idx="1">
            <a:schemeClr val="lt1"/>
          </a:fillRef>
          <a:effectRef idx="0">
            <a:schemeClr val="dk1"/>
          </a:effectRef>
          <a:fontRef idx="minor">
            <a:schemeClr val="dk1"/>
          </a:fontRef>
        </p:style>
        <p:txBody>
          <a:bodyPr rtlCol="0" anchor="ctr"/>
          <a:lstStyle/>
          <a:p>
            <a:pPr algn="ctr"/>
            <a:r>
              <a:rPr lang="de-DE">
                <a:ea typeface="Roboto Condensed"/>
                <a:cs typeface="Roboto Condensed"/>
              </a:rPr>
              <a:t>Donator-Akzeptor-Prinzip</a:t>
            </a:r>
            <a:endParaRPr lang="de-DE"/>
          </a:p>
        </p:txBody>
      </p:sp>
      <p:sp>
        <p:nvSpPr>
          <p:cNvPr id="43" name="Ellipse 42">
            <a:extLst>
              <a:ext uri="{FF2B5EF4-FFF2-40B4-BE49-F238E27FC236}">
                <a16:creationId xmlns:a16="http://schemas.microsoft.com/office/drawing/2014/main" id="{6C704A3A-46F6-4B81-B55A-F298F5FC145F}"/>
              </a:ext>
            </a:extLst>
          </p:cNvPr>
          <p:cNvSpPr/>
          <p:nvPr/>
        </p:nvSpPr>
        <p:spPr>
          <a:xfrm>
            <a:off x="1786777" y="2997013"/>
            <a:ext cx="922804" cy="553011"/>
          </a:xfrm>
          <a:prstGeom prst="ellipse">
            <a:avLst/>
          </a:prstGeom>
          <a:ln w="6350"/>
        </p:spPr>
        <p:style>
          <a:lnRef idx="2">
            <a:schemeClr val="dk1"/>
          </a:lnRef>
          <a:fillRef idx="1">
            <a:schemeClr val="lt1"/>
          </a:fillRef>
          <a:effectRef idx="0">
            <a:schemeClr val="dk1"/>
          </a:effectRef>
          <a:fontRef idx="minor">
            <a:schemeClr val="dk1"/>
          </a:fontRef>
        </p:style>
        <p:txBody>
          <a:bodyPr rtlCol="0" anchor="ctr"/>
          <a:lstStyle/>
          <a:p>
            <a:pPr algn="ctr"/>
            <a:r>
              <a:rPr lang="de-DE" sz="1400">
                <a:ea typeface="Roboto Condensed"/>
                <a:cs typeface="Roboto Condensed"/>
              </a:rPr>
              <a:t>Rost</a:t>
            </a:r>
            <a:endParaRPr lang="de-DE" sz="1400"/>
          </a:p>
        </p:txBody>
      </p:sp>
      <p:sp>
        <p:nvSpPr>
          <p:cNvPr id="44" name="Ellipse 43">
            <a:extLst>
              <a:ext uri="{FF2B5EF4-FFF2-40B4-BE49-F238E27FC236}">
                <a16:creationId xmlns:a16="http://schemas.microsoft.com/office/drawing/2014/main" id="{E1ED3981-1E08-4C39-A0D4-DB9F6EAF4876}"/>
              </a:ext>
            </a:extLst>
          </p:cNvPr>
          <p:cNvSpPr/>
          <p:nvPr/>
        </p:nvSpPr>
        <p:spPr>
          <a:xfrm>
            <a:off x="2484345" y="1593476"/>
            <a:ext cx="1460687" cy="485775"/>
          </a:xfrm>
          <a:prstGeom prst="ellipse">
            <a:avLst/>
          </a:prstGeom>
          <a:ln w="6350"/>
        </p:spPr>
        <p:style>
          <a:lnRef idx="2">
            <a:schemeClr val="dk1"/>
          </a:lnRef>
          <a:fillRef idx="1">
            <a:schemeClr val="lt1"/>
          </a:fillRef>
          <a:effectRef idx="0">
            <a:schemeClr val="dk1"/>
          </a:effectRef>
          <a:fontRef idx="minor">
            <a:schemeClr val="dk1"/>
          </a:fontRef>
        </p:style>
        <p:txBody>
          <a:bodyPr rtlCol="0" anchor="ctr"/>
          <a:lstStyle/>
          <a:p>
            <a:pPr algn="ctr"/>
            <a:r>
              <a:rPr lang="de-DE" sz="1400">
                <a:ea typeface="Roboto Condensed"/>
                <a:cs typeface="Roboto Condensed"/>
              </a:rPr>
              <a:t>Halbzellen</a:t>
            </a:r>
            <a:endParaRPr lang="de-DE" sz="1400"/>
          </a:p>
        </p:txBody>
      </p:sp>
    </p:spTree>
    <p:extLst>
      <p:ext uri="{BB962C8B-B14F-4D97-AF65-F5344CB8AC3E}">
        <p14:creationId xmlns:p14="http://schemas.microsoft.com/office/powerpoint/2010/main" val="3440768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feld 12"/>
          <p:cNvSpPr txBox="1"/>
          <p:nvPr/>
        </p:nvSpPr>
        <p:spPr>
          <a:xfrm>
            <a:off x="459968" y="446490"/>
            <a:ext cx="5942420" cy="658410"/>
          </a:xfrm>
          <a:prstGeom prst="rect">
            <a:avLst/>
          </a:prstGeom>
          <a:noFill/>
        </p:spPr>
        <p:txBody>
          <a:bodyPr wrap="square" lIns="0" tIns="0" rIns="0" bIns="0" rtlCol="0" anchor="t">
            <a:noAutofit/>
          </a:bodyPr>
          <a:lstStyle/>
          <a:p>
            <a:r>
              <a:rPr lang="de-DE" sz="2000" b="1">
                <a:latin typeface="Palatino Linotype"/>
              </a:rPr>
              <a:t>Grundlegende Konzepte von ChiK</a:t>
            </a:r>
            <a:endParaRPr lang="de-DE" sz="2000" b="1">
              <a:latin typeface="Palatino Linotype" panose="02040502050505030304" pitchFamily="18" charset="0"/>
            </a:endParaRPr>
          </a:p>
        </p:txBody>
      </p:sp>
      <p:cxnSp>
        <p:nvCxnSpPr>
          <p:cNvPr id="7" name="Gerade Verbindung 6"/>
          <p:cNvCxnSpPr/>
          <p:nvPr/>
        </p:nvCxnSpPr>
        <p:spPr>
          <a:xfrm>
            <a:off x="6799097" y="2800962"/>
            <a:ext cx="236224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p:nvCxnSpPr>
        <p:spPr>
          <a:xfrm>
            <a:off x="459968" y="346590"/>
            <a:ext cx="454763"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feld 2">
            <a:extLst>
              <a:ext uri="{FF2B5EF4-FFF2-40B4-BE49-F238E27FC236}">
                <a16:creationId xmlns:a16="http://schemas.microsoft.com/office/drawing/2014/main" id="{693E8989-B4CF-402C-BC6A-1311FC9AC7FE}"/>
              </a:ext>
            </a:extLst>
          </p:cNvPr>
          <p:cNvSpPr txBox="1"/>
          <p:nvPr/>
        </p:nvSpPr>
        <p:spPr>
          <a:xfrm>
            <a:off x="3200401" y="1074084"/>
            <a:ext cx="2743200" cy="369332"/>
          </a:xfrm>
          <a:prstGeom prst="rect">
            <a:avLst/>
          </a:prstGeom>
          <a:noFill/>
          <a:ln w="12700">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e-DE" b="1">
                <a:ea typeface="Roboto Condensed"/>
                <a:cs typeface="Roboto Condensed"/>
              </a:rPr>
              <a:t>Chemie im Kontext</a:t>
            </a:r>
            <a:endParaRPr lang="de-DE"/>
          </a:p>
        </p:txBody>
      </p:sp>
      <p:sp>
        <p:nvSpPr>
          <p:cNvPr id="5" name="Textfeld 4">
            <a:extLst>
              <a:ext uri="{FF2B5EF4-FFF2-40B4-BE49-F238E27FC236}">
                <a16:creationId xmlns:a16="http://schemas.microsoft.com/office/drawing/2014/main" id="{76EEB7B9-F8C4-4541-8EB0-6EE5A410B505}"/>
              </a:ext>
            </a:extLst>
          </p:cNvPr>
          <p:cNvSpPr txBox="1"/>
          <p:nvPr/>
        </p:nvSpPr>
        <p:spPr>
          <a:xfrm>
            <a:off x="679077" y="1443878"/>
            <a:ext cx="2944906" cy="369332"/>
          </a:xfrm>
          <a:prstGeom prst="rect">
            <a:avLst/>
          </a:prstGeom>
          <a:ln w="12700"/>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e-DE"/>
              <a:t>Kontextorientierung</a:t>
            </a:r>
            <a:endParaRPr lang="de-DE">
              <a:ea typeface="Roboto Condensed"/>
              <a:cs typeface="Roboto Condensed"/>
            </a:endParaRPr>
          </a:p>
        </p:txBody>
      </p:sp>
      <p:sp>
        <p:nvSpPr>
          <p:cNvPr id="6" name="Textfeld 5">
            <a:extLst>
              <a:ext uri="{FF2B5EF4-FFF2-40B4-BE49-F238E27FC236}">
                <a16:creationId xmlns:a16="http://schemas.microsoft.com/office/drawing/2014/main" id="{E62B2478-1D97-436C-A302-8260AAD88C39}"/>
              </a:ext>
            </a:extLst>
          </p:cNvPr>
          <p:cNvSpPr txBox="1"/>
          <p:nvPr/>
        </p:nvSpPr>
        <p:spPr>
          <a:xfrm>
            <a:off x="3620622" y="1443878"/>
            <a:ext cx="1911162" cy="369332"/>
          </a:xfrm>
          <a:prstGeom prst="rect">
            <a:avLst/>
          </a:prstGeom>
          <a:noFill/>
          <a:ln w="12700">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e-DE">
                <a:ea typeface="Roboto Condensed"/>
                <a:cs typeface="Roboto Condensed"/>
              </a:rPr>
              <a:t>Basiskonzepte</a:t>
            </a:r>
          </a:p>
        </p:txBody>
      </p:sp>
      <p:sp>
        <p:nvSpPr>
          <p:cNvPr id="8" name="Textfeld 7">
            <a:extLst>
              <a:ext uri="{FF2B5EF4-FFF2-40B4-BE49-F238E27FC236}">
                <a16:creationId xmlns:a16="http://schemas.microsoft.com/office/drawing/2014/main" id="{A16B42E6-E573-4D7A-9DF6-4DCD88889965}"/>
              </a:ext>
            </a:extLst>
          </p:cNvPr>
          <p:cNvSpPr txBox="1"/>
          <p:nvPr/>
        </p:nvSpPr>
        <p:spPr>
          <a:xfrm>
            <a:off x="5528423" y="1443878"/>
            <a:ext cx="2936501" cy="369332"/>
          </a:xfrm>
          <a:prstGeom prst="rect">
            <a:avLst/>
          </a:prstGeom>
          <a:noFill/>
          <a:ln w="12700">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e-DE">
                <a:ea typeface="Roboto Condensed"/>
                <a:cs typeface="Roboto Condensed"/>
              </a:rPr>
              <a:t>Unterrichtsgestaltung</a:t>
            </a:r>
          </a:p>
        </p:txBody>
      </p:sp>
      <p:sp>
        <p:nvSpPr>
          <p:cNvPr id="2" name="Textfeld 1">
            <a:extLst>
              <a:ext uri="{FF2B5EF4-FFF2-40B4-BE49-F238E27FC236}">
                <a16:creationId xmlns:a16="http://schemas.microsoft.com/office/drawing/2014/main" id="{215494A6-20A3-461C-9311-EB02255B225F}"/>
              </a:ext>
            </a:extLst>
          </p:cNvPr>
          <p:cNvSpPr txBox="1"/>
          <p:nvPr/>
        </p:nvSpPr>
        <p:spPr>
          <a:xfrm>
            <a:off x="687479" y="1813672"/>
            <a:ext cx="2936504" cy="2015936"/>
          </a:xfrm>
          <a:prstGeom prst="rect">
            <a:avLst/>
          </a:prstGeom>
          <a:noFill/>
          <a:ln w="12700">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1250" b="1">
                <a:ea typeface="+mn-lt"/>
                <a:cs typeface="+mn-lt"/>
              </a:rPr>
              <a:t>Kontexte </a:t>
            </a:r>
            <a:r>
              <a:rPr lang="de-DE" sz="1250">
                <a:ea typeface="+mn-lt"/>
                <a:cs typeface="+mn-lt"/>
              </a:rPr>
              <a:t>sind Frage- und Problemstellungen aus dem </a:t>
            </a:r>
            <a:r>
              <a:rPr lang="de-DE" sz="1250" b="1">
                <a:ea typeface="+mn-lt"/>
                <a:cs typeface="+mn-lt"/>
              </a:rPr>
              <a:t>Alltag der Schüler.</a:t>
            </a:r>
            <a:endParaRPr lang="de-DE" sz="1250">
              <a:ea typeface="Roboto Condensed"/>
              <a:cs typeface="Roboto Condensed"/>
            </a:endParaRPr>
          </a:p>
          <a:p>
            <a:r>
              <a:rPr lang="de-DE" sz="1250">
                <a:ea typeface="+mn-lt"/>
                <a:cs typeface="+mn-lt"/>
              </a:rPr>
              <a:t>Die </a:t>
            </a:r>
            <a:r>
              <a:rPr lang="de-DE" sz="1250" b="1">
                <a:ea typeface="+mn-lt"/>
                <a:cs typeface="+mn-lt"/>
              </a:rPr>
              <a:t>Bedeutung der Kontexte </a:t>
            </a:r>
            <a:r>
              <a:rPr lang="de-DE" sz="1250">
                <a:ea typeface="+mn-lt"/>
                <a:cs typeface="+mn-lt"/>
              </a:rPr>
              <a:t>generiert die Motivation, sich mit </a:t>
            </a:r>
            <a:r>
              <a:rPr lang="de-DE" sz="1250" b="1">
                <a:ea typeface="+mn-lt"/>
                <a:cs typeface="+mn-lt"/>
              </a:rPr>
              <a:t> Chemie </a:t>
            </a:r>
            <a:r>
              <a:rPr lang="de-DE" sz="1250">
                <a:ea typeface="+mn-lt"/>
                <a:cs typeface="+mn-lt"/>
              </a:rPr>
              <a:t>auseinanderzusetzen.</a:t>
            </a:r>
            <a:endParaRPr lang="de-DE">
              <a:ea typeface="Roboto Condensed"/>
              <a:cs typeface="Roboto Condensed"/>
            </a:endParaRPr>
          </a:p>
          <a:p>
            <a:r>
              <a:rPr lang="de-DE" sz="1250">
                <a:ea typeface="+mn-lt"/>
                <a:cs typeface="+mn-lt"/>
              </a:rPr>
              <a:t>An</a:t>
            </a:r>
            <a:r>
              <a:rPr lang="de-DE" sz="1250" b="1">
                <a:ea typeface="+mn-lt"/>
                <a:cs typeface="+mn-lt"/>
              </a:rPr>
              <a:t> Vorwissen von Schülern </a:t>
            </a:r>
            <a:r>
              <a:rPr lang="de-DE" sz="1250">
                <a:ea typeface="+mn-lt"/>
                <a:cs typeface="+mn-lt"/>
              </a:rPr>
              <a:t> kann </a:t>
            </a:r>
            <a:r>
              <a:rPr lang="de-DE" sz="1250" b="1">
                <a:ea typeface="+mn-lt"/>
                <a:cs typeface="+mn-lt"/>
              </a:rPr>
              <a:t>angeknüpft</a:t>
            </a:r>
            <a:r>
              <a:rPr lang="de-DE" sz="1250">
                <a:ea typeface="+mn-lt"/>
                <a:cs typeface="+mn-lt"/>
              </a:rPr>
              <a:t> werden und so eine </a:t>
            </a:r>
            <a:r>
              <a:rPr lang="de-DE" sz="1250" b="1">
                <a:ea typeface="+mn-lt"/>
                <a:cs typeface="+mn-lt"/>
              </a:rPr>
              <a:t>Vernetzung </a:t>
            </a:r>
            <a:endParaRPr lang="de-DE">
              <a:ea typeface="+mn-lt"/>
              <a:cs typeface="+mn-lt"/>
            </a:endParaRPr>
          </a:p>
          <a:p>
            <a:r>
              <a:rPr lang="de-DE" sz="1250" b="1">
                <a:ea typeface="+mn-lt"/>
                <a:cs typeface="+mn-lt"/>
              </a:rPr>
              <a:t>von Wissen </a:t>
            </a:r>
            <a:r>
              <a:rPr lang="de-DE" sz="1250">
                <a:ea typeface="+mn-lt"/>
                <a:cs typeface="+mn-lt"/>
              </a:rPr>
              <a:t>erreicht werden.</a:t>
            </a:r>
            <a:endParaRPr lang="de-DE">
              <a:ea typeface="Roboto Condensed"/>
              <a:cs typeface="Roboto Condensed"/>
            </a:endParaRPr>
          </a:p>
          <a:p>
            <a:endParaRPr lang="de-DE" sz="1250">
              <a:ea typeface="Roboto Condensed"/>
              <a:cs typeface="Roboto Condensed"/>
            </a:endParaRPr>
          </a:p>
        </p:txBody>
      </p:sp>
      <p:sp>
        <p:nvSpPr>
          <p:cNvPr id="14" name="Textfeld 13">
            <a:extLst>
              <a:ext uri="{FF2B5EF4-FFF2-40B4-BE49-F238E27FC236}">
                <a16:creationId xmlns:a16="http://schemas.microsoft.com/office/drawing/2014/main" id="{C1559AB6-CD38-4D87-A819-6B7CE07830D9}"/>
              </a:ext>
            </a:extLst>
          </p:cNvPr>
          <p:cNvSpPr txBox="1"/>
          <p:nvPr/>
        </p:nvSpPr>
        <p:spPr>
          <a:xfrm>
            <a:off x="3620621" y="1813673"/>
            <a:ext cx="1911164" cy="2292935"/>
          </a:xfrm>
          <a:prstGeom prst="rect">
            <a:avLst/>
          </a:prstGeom>
          <a:noFill/>
          <a:ln w="12700">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1250">
                <a:ea typeface="+mn-lt"/>
                <a:cs typeface="+mn-lt"/>
              </a:rPr>
              <a:t>Sorgen für einen </a:t>
            </a:r>
            <a:r>
              <a:rPr lang="de-DE" sz="1250" b="1">
                <a:ea typeface="+mn-lt"/>
                <a:cs typeface="+mn-lt"/>
              </a:rPr>
              <a:t>systematischen Aufbau </a:t>
            </a:r>
            <a:r>
              <a:rPr lang="de-DE" sz="1250">
                <a:ea typeface="+mn-lt"/>
                <a:cs typeface="+mn-lt"/>
              </a:rPr>
              <a:t>des kontextbezogenen Unterrichts. </a:t>
            </a:r>
            <a:endParaRPr lang="de-DE" sz="1250">
              <a:ea typeface="Roboto Condensed"/>
              <a:cs typeface="Roboto Condensed"/>
            </a:endParaRPr>
          </a:p>
          <a:p>
            <a:r>
              <a:rPr lang="de-DE" sz="1250">
                <a:ea typeface="+mn-lt"/>
                <a:cs typeface="+mn-lt"/>
              </a:rPr>
              <a:t>Stoff-Teilchen-Konzept.</a:t>
            </a:r>
            <a:endParaRPr lang="de-DE" sz="1250">
              <a:ea typeface="Roboto Condensed"/>
              <a:cs typeface="Roboto Condensed"/>
            </a:endParaRPr>
          </a:p>
          <a:p>
            <a:r>
              <a:rPr lang="de-DE" sz="1250">
                <a:ea typeface="+mn-lt"/>
                <a:cs typeface="+mn-lt"/>
              </a:rPr>
              <a:t>Struktur-Eigenschafts-Beziehungen.</a:t>
            </a:r>
            <a:endParaRPr lang="de-DE" sz="1250">
              <a:ea typeface="Roboto Condensed"/>
              <a:cs typeface="Roboto Condensed"/>
            </a:endParaRPr>
          </a:p>
          <a:p>
            <a:r>
              <a:rPr lang="de-DE" sz="1250">
                <a:ea typeface="+mn-lt"/>
                <a:cs typeface="+mn-lt"/>
              </a:rPr>
              <a:t>Donator-Akzeptor-Konzept.</a:t>
            </a:r>
            <a:endParaRPr lang="de-DE" sz="1250">
              <a:ea typeface="Roboto Condensed"/>
              <a:cs typeface="Roboto Condensed"/>
            </a:endParaRPr>
          </a:p>
          <a:p>
            <a:r>
              <a:rPr lang="de-DE" sz="1250">
                <a:ea typeface="+mn-lt"/>
                <a:cs typeface="+mn-lt"/>
              </a:rPr>
              <a:t>Energie-Konzept.</a:t>
            </a:r>
            <a:endParaRPr lang="de-DE" sz="1250">
              <a:ea typeface="Roboto Condensed"/>
              <a:cs typeface="Roboto Condensed"/>
            </a:endParaRPr>
          </a:p>
          <a:p>
            <a:r>
              <a:rPr lang="de-DE" sz="1250">
                <a:ea typeface="+mn-lt"/>
                <a:cs typeface="+mn-lt"/>
              </a:rPr>
              <a:t>Chemisches GG.</a:t>
            </a:r>
            <a:endParaRPr lang="de-DE" sz="1250">
              <a:ea typeface="Roboto Condensed"/>
              <a:cs typeface="Roboto Condensed"/>
            </a:endParaRPr>
          </a:p>
          <a:p>
            <a:pPr algn="l"/>
            <a:endParaRPr lang="de-DE">
              <a:ea typeface="Roboto Condensed"/>
              <a:cs typeface="Roboto Condensed"/>
            </a:endParaRPr>
          </a:p>
        </p:txBody>
      </p:sp>
    </p:spTree>
    <p:extLst>
      <p:ext uri="{BB962C8B-B14F-4D97-AF65-F5344CB8AC3E}">
        <p14:creationId xmlns:p14="http://schemas.microsoft.com/office/powerpoint/2010/main" val="62206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feld 12"/>
          <p:cNvSpPr txBox="1"/>
          <p:nvPr/>
        </p:nvSpPr>
        <p:spPr>
          <a:xfrm>
            <a:off x="459968" y="446490"/>
            <a:ext cx="5942420" cy="658410"/>
          </a:xfrm>
          <a:prstGeom prst="rect">
            <a:avLst/>
          </a:prstGeom>
          <a:noFill/>
        </p:spPr>
        <p:txBody>
          <a:bodyPr wrap="square" lIns="0" tIns="0" rIns="0" bIns="0" rtlCol="0" anchor="t">
            <a:noAutofit/>
          </a:bodyPr>
          <a:lstStyle/>
          <a:p>
            <a:r>
              <a:rPr lang="de-DE" sz="2000" b="1">
                <a:latin typeface="Palatino Linotype"/>
              </a:rPr>
              <a:t>Unterrichtsgestaltung</a:t>
            </a:r>
            <a:endParaRPr lang="de-DE" sz="2000" b="1">
              <a:latin typeface="Palatino Linotype" panose="02040502050505030304" pitchFamily="18" charset="0"/>
            </a:endParaRPr>
          </a:p>
        </p:txBody>
      </p:sp>
      <p:cxnSp>
        <p:nvCxnSpPr>
          <p:cNvPr id="7" name="Gerade Verbindung 6"/>
          <p:cNvCxnSpPr/>
          <p:nvPr/>
        </p:nvCxnSpPr>
        <p:spPr>
          <a:xfrm>
            <a:off x="6824310" y="2817771"/>
            <a:ext cx="236224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p:nvCxnSpPr>
        <p:spPr>
          <a:xfrm>
            <a:off x="459968" y="346590"/>
            <a:ext cx="454763"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feld 1">
            <a:extLst>
              <a:ext uri="{FF2B5EF4-FFF2-40B4-BE49-F238E27FC236}">
                <a16:creationId xmlns:a16="http://schemas.microsoft.com/office/drawing/2014/main" id="{3A73B239-C3AA-47EE-927B-1EC07731C203}"/>
              </a:ext>
            </a:extLst>
          </p:cNvPr>
          <p:cNvSpPr txBox="1"/>
          <p:nvPr/>
        </p:nvSpPr>
        <p:spPr>
          <a:xfrm>
            <a:off x="460562" y="1099297"/>
            <a:ext cx="5298140"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1400" b="1">
                <a:ea typeface="Roboto Condensed"/>
                <a:cs typeface="Roboto Condensed"/>
              </a:rPr>
              <a:t>Wie sieht Unterricht mit ChiK aus?</a:t>
            </a:r>
          </a:p>
          <a:p>
            <a:r>
              <a:rPr lang="de-DE" sz="1400">
                <a:ea typeface="Roboto Condensed"/>
                <a:cs typeface="Roboto Condensed"/>
              </a:rPr>
              <a:t>Der Unterricht ist geprägt durch einen hohen Anteil von selbstgesteuertem Lernen. </a:t>
            </a:r>
          </a:p>
          <a:p>
            <a:r>
              <a:rPr lang="de-DE" sz="1400">
                <a:ea typeface="Roboto Condensed"/>
                <a:cs typeface="Roboto Condensed"/>
              </a:rPr>
              <a:t>Offene und kooperative Unterrichtsmethoden werden verwendet.</a:t>
            </a:r>
          </a:p>
          <a:p>
            <a:r>
              <a:rPr lang="de-DE" sz="1400" b="1">
                <a:ea typeface="Roboto Condensed"/>
                <a:cs typeface="Roboto Condensed"/>
              </a:rPr>
              <a:t>Und wie </a:t>
            </a:r>
            <a:r>
              <a:rPr lang="de-DE" sz="1400" b="1" u="sng">
                <a:ea typeface="Roboto Condensed"/>
                <a:cs typeface="Roboto Condensed"/>
              </a:rPr>
              <a:t>genau</a:t>
            </a:r>
            <a:r>
              <a:rPr lang="de-DE" sz="1400" b="1">
                <a:ea typeface="Roboto Condensed"/>
                <a:cs typeface="Roboto Condensed"/>
              </a:rPr>
              <a:t> sieht Unterricht mit ChiK aus?</a:t>
            </a:r>
          </a:p>
        </p:txBody>
      </p:sp>
      <p:sp>
        <p:nvSpPr>
          <p:cNvPr id="3" name="Textfeld 2">
            <a:extLst>
              <a:ext uri="{FF2B5EF4-FFF2-40B4-BE49-F238E27FC236}">
                <a16:creationId xmlns:a16="http://schemas.microsoft.com/office/drawing/2014/main" id="{87EFBA27-A2A3-4C39-AAB1-EEE7479A29E0}"/>
              </a:ext>
            </a:extLst>
          </p:cNvPr>
          <p:cNvSpPr txBox="1"/>
          <p:nvPr/>
        </p:nvSpPr>
        <p:spPr>
          <a:xfrm>
            <a:off x="460562" y="2267510"/>
            <a:ext cx="1885951" cy="369332"/>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e-DE">
                <a:ea typeface="Roboto Condensed"/>
                <a:cs typeface="Roboto Condensed"/>
              </a:rPr>
              <a:t>Begegnungsphase</a:t>
            </a:r>
          </a:p>
        </p:txBody>
      </p:sp>
      <p:sp>
        <p:nvSpPr>
          <p:cNvPr id="4" name="Textfeld 3">
            <a:extLst>
              <a:ext uri="{FF2B5EF4-FFF2-40B4-BE49-F238E27FC236}">
                <a16:creationId xmlns:a16="http://schemas.microsoft.com/office/drawing/2014/main" id="{38914D9A-8AB4-435B-8232-DF9512FA4AF9}"/>
              </a:ext>
            </a:extLst>
          </p:cNvPr>
          <p:cNvSpPr txBox="1"/>
          <p:nvPr/>
        </p:nvSpPr>
        <p:spPr>
          <a:xfrm>
            <a:off x="460562" y="2696135"/>
            <a:ext cx="1885951" cy="461665"/>
          </a:xfrm>
          <a:prstGeom prst="rect">
            <a:avLst/>
          </a:prstGeom>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1200"/>
              <a:t>Schüler werden mit Kontext vertraut gemacht.</a:t>
            </a:r>
            <a:endParaRPr lang="de-DE" sz="1200">
              <a:ea typeface="Roboto Condensed"/>
              <a:cs typeface="Roboto Condensed"/>
            </a:endParaRPr>
          </a:p>
        </p:txBody>
      </p:sp>
      <p:sp>
        <p:nvSpPr>
          <p:cNvPr id="5" name="Textfeld 4">
            <a:extLst>
              <a:ext uri="{FF2B5EF4-FFF2-40B4-BE49-F238E27FC236}">
                <a16:creationId xmlns:a16="http://schemas.microsoft.com/office/drawing/2014/main" id="{172F7881-ECB8-4BFB-A26B-448948BE9830}"/>
              </a:ext>
            </a:extLst>
          </p:cNvPr>
          <p:cNvSpPr txBox="1"/>
          <p:nvPr/>
        </p:nvSpPr>
        <p:spPr>
          <a:xfrm>
            <a:off x="460562" y="3217209"/>
            <a:ext cx="1885951" cy="461665"/>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1200">
                <a:ea typeface="Roboto Condensed"/>
                <a:cs typeface="Roboto Condensed"/>
              </a:rPr>
              <a:t>Motivation und Anknüpfen an Vorwissen. </a:t>
            </a:r>
          </a:p>
        </p:txBody>
      </p:sp>
      <p:sp>
        <p:nvSpPr>
          <p:cNvPr id="6" name="Textfeld 5">
            <a:extLst>
              <a:ext uri="{FF2B5EF4-FFF2-40B4-BE49-F238E27FC236}">
                <a16:creationId xmlns:a16="http://schemas.microsoft.com/office/drawing/2014/main" id="{6659D9A4-702E-4B46-8B96-4C4EFD067AD3}"/>
              </a:ext>
            </a:extLst>
          </p:cNvPr>
          <p:cNvSpPr txBox="1"/>
          <p:nvPr/>
        </p:nvSpPr>
        <p:spPr>
          <a:xfrm>
            <a:off x="460562" y="3738282"/>
            <a:ext cx="1885950" cy="461665"/>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1200">
                <a:ea typeface="Roboto Condensed"/>
                <a:cs typeface="Roboto Condensed"/>
              </a:rPr>
              <a:t>Schüler anregen, eigene Fragen zu stellen.</a:t>
            </a:r>
          </a:p>
        </p:txBody>
      </p:sp>
      <p:sp>
        <p:nvSpPr>
          <p:cNvPr id="8" name="Textfeld 7">
            <a:extLst>
              <a:ext uri="{FF2B5EF4-FFF2-40B4-BE49-F238E27FC236}">
                <a16:creationId xmlns:a16="http://schemas.microsoft.com/office/drawing/2014/main" id="{5853348D-6510-4176-8E21-C780427706C7}"/>
              </a:ext>
            </a:extLst>
          </p:cNvPr>
          <p:cNvSpPr txBox="1"/>
          <p:nvPr/>
        </p:nvSpPr>
        <p:spPr>
          <a:xfrm>
            <a:off x="2486025" y="2267511"/>
            <a:ext cx="1885949" cy="369332"/>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e-DE">
                <a:ea typeface="Roboto Condensed"/>
                <a:cs typeface="Roboto Condensed"/>
              </a:rPr>
              <a:t>Neugierphase</a:t>
            </a:r>
          </a:p>
        </p:txBody>
      </p:sp>
      <p:sp>
        <p:nvSpPr>
          <p:cNvPr id="14" name="Textfeld 13">
            <a:extLst>
              <a:ext uri="{FF2B5EF4-FFF2-40B4-BE49-F238E27FC236}">
                <a16:creationId xmlns:a16="http://schemas.microsoft.com/office/drawing/2014/main" id="{6D915D41-F9B2-44A3-BBBB-37B56E0D8257}"/>
              </a:ext>
            </a:extLst>
          </p:cNvPr>
          <p:cNvSpPr txBox="1"/>
          <p:nvPr/>
        </p:nvSpPr>
        <p:spPr>
          <a:xfrm>
            <a:off x="4494680" y="2267510"/>
            <a:ext cx="1911162" cy="369332"/>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e-DE">
                <a:ea typeface="Roboto Condensed"/>
                <a:cs typeface="Roboto Condensed"/>
              </a:rPr>
              <a:t>Erarbeitungsphase</a:t>
            </a:r>
          </a:p>
        </p:txBody>
      </p:sp>
      <p:sp>
        <p:nvSpPr>
          <p:cNvPr id="9" name="Textfeld 8">
            <a:extLst>
              <a:ext uri="{FF2B5EF4-FFF2-40B4-BE49-F238E27FC236}">
                <a16:creationId xmlns:a16="http://schemas.microsoft.com/office/drawing/2014/main" id="{335C2C7F-4869-40D0-9F77-CAEA5DABE1D6}"/>
              </a:ext>
            </a:extLst>
          </p:cNvPr>
          <p:cNvSpPr txBox="1"/>
          <p:nvPr/>
        </p:nvSpPr>
        <p:spPr>
          <a:xfrm>
            <a:off x="2486025" y="2696136"/>
            <a:ext cx="1885950" cy="830997"/>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1200">
                <a:ea typeface="Roboto Condensed"/>
                <a:cs typeface="Roboto Condensed"/>
              </a:rPr>
              <a:t>Fragen der Schüler werden sortiert und bilden die Grundlage für einen Arbeitsplan.</a:t>
            </a:r>
          </a:p>
        </p:txBody>
      </p:sp>
      <p:sp>
        <p:nvSpPr>
          <p:cNvPr id="15" name="Textfeld 14">
            <a:extLst>
              <a:ext uri="{FF2B5EF4-FFF2-40B4-BE49-F238E27FC236}">
                <a16:creationId xmlns:a16="http://schemas.microsoft.com/office/drawing/2014/main" id="{E64840F6-E7E7-4B61-B097-1CE7BA01EED6}"/>
              </a:ext>
            </a:extLst>
          </p:cNvPr>
          <p:cNvSpPr txBox="1"/>
          <p:nvPr/>
        </p:nvSpPr>
        <p:spPr>
          <a:xfrm>
            <a:off x="6528548" y="2267510"/>
            <a:ext cx="1953185" cy="369332"/>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e-DE">
                <a:ea typeface="Roboto Condensed"/>
                <a:cs typeface="Roboto Condensed"/>
              </a:rPr>
              <a:t>Vernetzungsphase</a:t>
            </a:r>
          </a:p>
        </p:txBody>
      </p:sp>
      <p:sp>
        <p:nvSpPr>
          <p:cNvPr id="10" name="Textfeld 9">
            <a:extLst>
              <a:ext uri="{FF2B5EF4-FFF2-40B4-BE49-F238E27FC236}">
                <a16:creationId xmlns:a16="http://schemas.microsoft.com/office/drawing/2014/main" id="{FEA276F9-6D09-4C27-A856-649120F4759F}"/>
              </a:ext>
            </a:extLst>
          </p:cNvPr>
          <p:cNvSpPr txBox="1"/>
          <p:nvPr/>
        </p:nvSpPr>
        <p:spPr>
          <a:xfrm>
            <a:off x="4494679" y="2696135"/>
            <a:ext cx="1911164" cy="1015663"/>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1200">
                <a:ea typeface="Roboto Condensed"/>
                <a:cs typeface="Roboto Condensed"/>
              </a:rPr>
              <a:t>Arbeitsplan wird durchlaufen: </a:t>
            </a:r>
          </a:p>
          <a:p>
            <a:r>
              <a:rPr lang="de-DE" sz="1200">
                <a:ea typeface="Roboto Condensed"/>
                <a:cs typeface="Roboto Condensed"/>
              </a:rPr>
              <a:t>Fragen werden mithilfe chemischen Fachwissens beantwortet.</a:t>
            </a:r>
          </a:p>
        </p:txBody>
      </p:sp>
      <p:sp>
        <p:nvSpPr>
          <p:cNvPr id="12" name="Textfeld 11">
            <a:extLst>
              <a:ext uri="{FF2B5EF4-FFF2-40B4-BE49-F238E27FC236}">
                <a16:creationId xmlns:a16="http://schemas.microsoft.com/office/drawing/2014/main" id="{A2226EA3-4A6B-4472-94B5-2441890173A7}"/>
              </a:ext>
            </a:extLst>
          </p:cNvPr>
          <p:cNvSpPr txBox="1"/>
          <p:nvPr/>
        </p:nvSpPr>
        <p:spPr>
          <a:xfrm>
            <a:off x="6528547" y="2696134"/>
            <a:ext cx="1953186" cy="461665"/>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1200">
                <a:ea typeface="Roboto Condensed"/>
                <a:cs typeface="Roboto Condensed"/>
              </a:rPr>
              <a:t>Chemische Fachinhalte werden vertieft.</a:t>
            </a:r>
          </a:p>
        </p:txBody>
      </p:sp>
      <p:sp>
        <p:nvSpPr>
          <p:cNvPr id="16" name="Textfeld 15">
            <a:extLst>
              <a:ext uri="{FF2B5EF4-FFF2-40B4-BE49-F238E27FC236}">
                <a16:creationId xmlns:a16="http://schemas.microsoft.com/office/drawing/2014/main" id="{F90CBCD6-D4FE-4AE9-A0EC-F453BB4A4FF1}"/>
              </a:ext>
            </a:extLst>
          </p:cNvPr>
          <p:cNvSpPr txBox="1"/>
          <p:nvPr/>
        </p:nvSpPr>
        <p:spPr>
          <a:xfrm>
            <a:off x="6528547" y="3217209"/>
            <a:ext cx="1953186" cy="461665"/>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1200">
                <a:ea typeface="Roboto Condensed"/>
                <a:cs typeface="Roboto Condensed"/>
              </a:rPr>
              <a:t>Basiskonzepte werden aufgebaut.</a:t>
            </a:r>
          </a:p>
        </p:txBody>
      </p:sp>
      <p:sp>
        <p:nvSpPr>
          <p:cNvPr id="17" name="Textfeld 16">
            <a:extLst>
              <a:ext uri="{FF2B5EF4-FFF2-40B4-BE49-F238E27FC236}">
                <a16:creationId xmlns:a16="http://schemas.microsoft.com/office/drawing/2014/main" id="{45C9DAC8-D272-40E9-907D-D0228634FACC}"/>
              </a:ext>
            </a:extLst>
          </p:cNvPr>
          <p:cNvSpPr txBox="1"/>
          <p:nvPr/>
        </p:nvSpPr>
        <p:spPr>
          <a:xfrm>
            <a:off x="6528547" y="3738283"/>
            <a:ext cx="1953187" cy="461665"/>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1200">
                <a:ea typeface="Roboto Condensed"/>
                <a:cs typeface="Roboto Condensed"/>
              </a:rPr>
              <a:t>Gewonnenes Wissen wird mit anderen Kontexten vernetzt.</a:t>
            </a:r>
          </a:p>
        </p:txBody>
      </p:sp>
      <p:pic>
        <p:nvPicPr>
          <p:cNvPr id="24" name="Grafik 7" descr="Ein Bild, das Person, Kind, Gruppe, Junge enthält.&#10;&#10;Mit sehr hoher Zuverlässigkeit generierte Beschreibung">
            <a:extLst>
              <a:ext uri="{FF2B5EF4-FFF2-40B4-BE49-F238E27FC236}">
                <a16:creationId xmlns:a16="http://schemas.microsoft.com/office/drawing/2014/main" id="{D9495A42-67DA-4A70-B37D-9B818CEB3180}"/>
              </a:ext>
            </a:extLst>
          </p:cNvPr>
          <p:cNvPicPr>
            <a:picLocks noChangeAspect="1"/>
          </p:cNvPicPr>
          <p:nvPr/>
        </p:nvPicPr>
        <p:blipFill>
          <a:blip r:embed="rId3"/>
          <a:stretch>
            <a:fillRect/>
          </a:stretch>
        </p:blipFill>
        <p:spPr>
          <a:xfrm>
            <a:off x="6864724" y="1696"/>
            <a:ext cx="2280957" cy="1324506"/>
          </a:xfrm>
          <a:prstGeom prst="rect">
            <a:avLst/>
          </a:prstGeom>
        </p:spPr>
      </p:pic>
    </p:spTree>
    <p:extLst>
      <p:ext uri="{BB962C8B-B14F-4D97-AF65-F5344CB8AC3E}">
        <p14:creationId xmlns:p14="http://schemas.microsoft.com/office/powerpoint/2010/main" val="1441125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P spid="4" grpId="0" animBg="1"/>
      <p:bldP spid="5" grpId="0" animBg="1"/>
      <p:bldP spid="6" grpId="0" animBg="1"/>
      <p:bldP spid="8" grpId="0" animBg="1"/>
      <p:bldP spid="14" grpId="0" animBg="1"/>
      <p:bldP spid="9" grpId="0" animBg="1"/>
      <p:bldP spid="15" grpId="0" animBg="1"/>
      <p:bldP spid="10" grpId="0" animBg="1"/>
      <p:bldP spid="12" grpId="0" animBg="1"/>
      <p:bldP spid="16"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feld 12"/>
          <p:cNvSpPr txBox="1"/>
          <p:nvPr/>
        </p:nvSpPr>
        <p:spPr>
          <a:xfrm>
            <a:off x="459968" y="446490"/>
            <a:ext cx="5942420" cy="658410"/>
          </a:xfrm>
          <a:prstGeom prst="rect">
            <a:avLst/>
          </a:prstGeom>
          <a:noFill/>
        </p:spPr>
        <p:txBody>
          <a:bodyPr wrap="square" lIns="0" tIns="0" rIns="0" bIns="0" rtlCol="0" anchor="t">
            <a:noAutofit/>
          </a:bodyPr>
          <a:lstStyle/>
          <a:p>
            <a:r>
              <a:rPr lang="de-DE" sz="2000" b="1">
                <a:latin typeface="Palatino Linotype"/>
              </a:rPr>
              <a:t>Die 3 Säulen von ChiK</a:t>
            </a:r>
            <a:endParaRPr lang="de-DE" sz="2000" b="1">
              <a:latin typeface="Palatino Linotype" panose="02040502050505030304" pitchFamily="18" charset="0"/>
            </a:endParaRPr>
          </a:p>
        </p:txBody>
      </p:sp>
      <p:cxnSp>
        <p:nvCxnSpPr>
          <p:cNvPr id="7" name="Gerade Verbindung 6"/>
          <p:cNvCxnSpPr/>
          <p:nvPr/>
        </p:nvCxnSpPr>
        <p:spPr>
          <a:xfrm>
            <a:off x="6799097" y="2800962"/>
            <a:ext cx="236224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p:nvCxnSpPr>
        <p:spPr>
          <a:xfrm>
            <a:off x="459968" y="346590"/>
            <a:ext cx="454763"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feld 2">
            <a:extLst>
              <a:ext uri="{FF2B5EF4-FFF2-40B4-BE49-F238E27FC236}">
                <a16:creationId xmlns:a16="http://schemas.microsoft.com/office/drawing/2014/main" id="{693E8989-B4CF-402C-BC6A-1311FC9AC7FE}"/>
              </a:ext>
            </a:extLst>
          </p:cNvPr>
          <p:cNvSpPr txBox="1"/>
          <p:nvPr/>
        </p:nvSpPr>
        <p:spPr>
          <a:xfrm>
            <a:off x="3200401" y="1074084"/>
            <a:ext cx="2743200" cy="369332"/>
          </a:xfrm>
          <a:prstGeom prst="rect">
            <a:avLst/>
          </a:prstGeom>
          <a:noFill/>
          <a:ln w="12700">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e-DE" b="1">
                <a:ea typeface="Roboto Condensed"/>
                <a:cs typeface="Roboto Condensed"/>
              </a:rPr>
              <a:t>Chemie im Kontext</a:t>
            </a:r>
            <a:endParaRPr lang="de-DE"/>
          </a:p>
        </p:txBody>
      </p:sp>
      <p:sp>
        <p:nvSpPr>
          <p:cNvPr id="5" name="Textfeld 4">
            <a:extLst>
              <a:ext uri="{FF2B5EF4-FFF2-40B4-BE49-F238E27FC236}">
                <a16:creationId xmlns:a16="http://schemas.microsoft.com/office/drawing/2014/main" id="{76EEB7B9-F8C4-4541-8EB0-6EE5A410B505}"/>
              </a:ext>
            </a:extLst>
          </p:cNvPr>
          <p:cNvSpPr txBox="1"/>
          <p:nvPr/>
        </p:nvSpPr>
        <p:spPr>
          <a:xfrm>
            <a:off x="679077" y="1443878"/>
            <a:ext cx="2944906" cy="369332"/>
          </a:xfrm>
          <a:prstGeom prst="rect">
            <a:avLst/>
          </a:prstGeom>
          <a:ln w="12700"/>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e-DE"/>
              <a:t>Kontextorientierung</a:t>
            </a:r>
            <a:endParaRPr lang="de-DE">
              <a:ea typeface="Roboto Condensed"/>
              <a:cs typeface="Roboto Condensed"/>
            </a:endParaRPr>
          </a:p>
        </p:txBody>
      </p:sp>
      <p:sp>
        <p:nvSpPr>
          <p:cNvPr id="6" name="Textfeld 5">
            <a:extLst>
              <a:ext uri="{FF2B5EF4-FFF2-40B4-BE49-F238E27FC236}">
                <a16:creationId xmlns:a16="http://schemas.microsoft.com/office/drawing/2014/main" id="{E62B2478-1D97-436C-A302-8260AAD88C39}"/>
              </a:ext>
            </a:extLst>
          </p:cNvPr>
          <p:cNvSpPr txBox="1"/>
          <p:nvPr/>
        </p:nvSpPr>
        <p:spPr>
          <a:xfrm>
            <a:off x="3620622" y="1443878"/>
            <a:ext cx="1911162" cy="369332"/>
          </a:xfrm>
          <a:prstGeom prst="rect">
            <a:avLst/>
          </a:prstGeom>
          <a:noFill/>
          <a:ln w="12700">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e-DE">
                <a:ea typeface="Roboto Condensed"/>
                <a:cs typeface="Roboto Condensed"/>
              </a:rPr>
              <a:t>Basiskonzepte</a:t>
            </a:r>
          </a:p>
        </p:txBody>
      </p:sp>
      <p:sp>
        <p:nvSpPr>
          <p:cNvPr id="8" name="Textfeld 7">
            <a:extLst>
              <a:ext uri="{FF2B5EF4-FFF2-40B4-BE49-F238E27FC236}">
                <a16:creationId xmlns:a16="http://schemas.microsoft.com/office/drawing/2014/main" id="{A16B42E6-E573-4D7A-9DF6-4DCD88889965}"/>
              </a:ext>
            </a:extLst>
          </p:cNvPr>
          <p:cNvSpPr txBox="1"/>
          <p:nvPr/>
        </p:nvSpPr>
        <p:spPr>
          <a:xfrm>
            <a:off x="5528423" y="1443878"/>
            <a:ext cx="2936501" cy="369332"/>
          </a:xfrm>
          <a:prstGeom prst="rect">
            <a:avLst/>
          </a:prstGeom>
          <a:noFill/>
          <a:ln w="12700">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e-DE">
                <a:ea typeface="Roboto Condensed"/>
                <a:cs typeface="Roboto Condensed"/>
              </a:rPr>
              <a:t>Unterrichtsgestaltung</a:t>
            </a:r>
          </a:p>
        </p:txBody>
      </p:sp>
      <p:sp>
        <p:nvSpPr>
          <p:cNvPr id="2" name="Textfeld 1">
            <a:extLst>
              <a:ext uri="{FF2B5EF4-FFF2-40B4-BE49-F238E27FC236}">
                <a16:creationId xmlns:a16="http://schemas.microsoft.com/office/drawing/2014/main" id="{215494A6-20A3-461C-9311-EB02255B225F}"/>
              </a:ext>
            </a:extLst>
          </p:cNvPr>
          <p:cNvSpPr txBox="1"/>
          <p:nvPr/>
        </p:nvSpPr>
        <p:spPr>
          <a:xfrm>
            <a:off x="687479" y="1813672"/>
            <a:ext cx="2936504" cy="2015936"/>
          </a:xfrm>
          <a:prstGeom prst="rect">
            <a:avLst/>
          </a:prstGeom>
          <a:noFill/>
          <a:ln w="12700">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de-DE" sz="1250" b="1">
                <a:ea typeface="+mn-lt"/>
                <a:cs typeface="+mn-lt"/>
              </a:rPr>
              <a:t>Kontexte </a:t>
            </a:r>
            <a:r>
              <a:rPr lang="de-DE" sz="1250">
                <a:ea typeface="+mn-lt"/>
                <a:cs typeface="+mn-lt"/>
              </a:rPr>
              <a:t>sind Frage- und Problemstellungen aus dem </a:t>
            </a:r>
            <a:r>
              <a:rPr lang="de-DE" sz="1250" b="1">
                <a:ea typeface="+mn-lt"/>
                <a:cs typeface="+mn-lt"/>
              </a:rPr>
              <a:t>Alltag der Schüler.</a:t>
            </a:r>
            <a:endParaRPr lang="de-DE" sz="1250">
              <a:ea typeface="Roboto Condensed"/>
              <a:cs typeface="Roboto Condensed"/>
            </a:endParaRPr>
          </a:p>
          <a:p>
            <a:r>
              <a:rPr lang="de-DE" sz="1250">
                <a:ea typeface="+mn-lt"/>
                <a:cs typeface="+mn-lt"/>
              </a:rPr>
              <a:t>Die </a:t>
            </a:r>
            <a:r>
              <a:rPr lang="de-DE" sz="1250" b="1">
                <a:ea typeface="+mn-lt"/>
                <a:cs typeface="+mn-lt"/>
              </a:rPr>
              <a:t>Bedeutung der Kontexte </a:t>
            </a:r>
            <a:r>
              <a:rPr lang="de-DE" sz="1250">
                <a:ea typeface="+mn-lt"/>
                <a:cs typeface="+mn-lt"/>
              </a:rPr>
              <a:t>generiert die Motivation, sich mit </a:t>
            </a:r>
            <a:r>
              <a:rPr lang="de-DE" sz="1250" b="1">
                <a:ea typeface="+mn-lt"/>
                <a:cs typeface="+mn-lt"/>
              </a:rPr>
              <a:t> Chemie </a:t>
            </a:r>
            <a:r>
              <a:rPr lang="de-DE" sz="1250">
                <a:ea typeface="+mn-lt"/>
                <a:cs typeface="+mn-lt"/>
              </a:rPr>
              <a:t>auseinanderzusetzen.</a:t>
            </a:r>
            <a:endParaRPr lang="de-DE">
              <a:ea typeface="Roboto Condensed"/>
              <a:cs typeface="Roboto Condensed"/>
            </a:endParaRPr>
          </a:p>
          <a:p>
            <a:r>
              <a:rPr lang="de-DE" sz="1250">
                <a:ea typeface="+mn-lt"/>
                <a:cs typeface="+mn-lt"/>
              </a:rPr>
              <a:t>An</a:t>
            </a:r>
            <a:r>
              <a:rPr lang="de-DE" sz="1250" b="1">
                <a:ea typeface="+mn-lt"/>
                <a:cs typeface="+mn-lt"/>
              </a:rPr>
              <a:t> Vorwissen von Schülern </a:t>
            </a:r>
            <a:r>
              <a:rPr lang="de-DE" sz="1250">
                <a:ea typeface="+mn-lt"/>
                <a:cs typeface="+mn-lt"/>
              </a:rPr>
              <a:t> kann </a:t>
            </a:r>
            <a:r>
              <a:rPr lang="de-DE" sz="1250" b="1">
                <a:ea typeface="+mn-lt"/>
                <a:cs typeface="+mn-lt"/>
              </a:rPr>
              <a:t>angeknüpft</a:t>
            </a:r>
            <a:r>
              <a:rPr lang="de-DE" sz="1250">
                <a:ea typeface="+mn-lt"/>
                <a:cs typeface="+mn-lt"/>
              </a:rPr>
              <a:t> werden und so eine </a:t>
            </a:r>
            <a:r>
              <a:rPr lang="de-DE" sz="1250" b="1">
                <a:ea typeface="+mn-lt"/>
                <a:cs typeface="+mn-lt"/>
              </a:rPr>
              <a:t>Vernetzung </a:t>
            </a:r>
            <a:endParaRPr lang="de-DE">
              <a:ea typeface="+mn-lt"/>
              <a:cs typeface="+mn-lt"/>
            </a:endParaRPr>
          </a:p>
          <a:p>
            <a:r>
              <a:rPr lang="de-DE" sz="1250" b="1">
                <a:ea typeface="+mn-lt"/>
                <a:cs typeface="+mn-lt"/>
              </a:rPr>
              <a:t>von Wissen </a:t>
            </a:r>
            <a:r>
              <a:rPr lang="de-DE" sz="1250">
                <a:ea typeface="+mn-lt"/>
                <a:cs typeface="+mn-lt"/>
              </a:rPr>
              <a:t>erreicht werden.</a:t>
            </a:r>
            <a:endParaRPr lang="de-DE">
              <a:ea typeface="Roboto Condensed"/>
              <a:cs typeface="Roboto Condensed"/>
            </a:endParaRPr>
          </a:p>
          <a:p>
            <a:endParaRPr lang="de-DE" sz="1250">
              <a:ea typeface="Roboto Condensed"/>
              <a:cs typeface="Roboto Condensed"/>
            </a:endParaRPr>
          </a:p>
        </p:txBody>
      </p:sp>
      <p:sp>
        <p:nvSpPr>
          <p:cNvPr id="14" name="Textfeld 13">
            <a:extLst>
              <a:ext uri="{FF2B5EF4-FFF2-40B4-BE49-F238E27FC236}">
                <a16:creationId xmlns:a16="http://schemas.microsoft.com/office/drawing/2014/main" id="{C1559AB6-CD38-4D87-A819-6B7CE07830D9}"/>
              </a:ext>
            </a:extLst>
          </p:cNvPr>
          <p:cNvSpPr txBox="1"/>
          <p:nvPr/>
        </p:nvSpPr>
        <p:spPr>
          <a:xfrm>
            <a:off x="3620621" y="1813673"/>
            <a:ext cx="1911164" cy="2292935"/>
          </a:xfrm>
          <a:prstGeom prst="rect">
            <a:avLst/>
          </a:prstGeom>
          <a:noFill/>
          <a:ln w="12700">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1250">
                <a:ea typeface="+mn-lt"/>
                <a:cs typeface="+mn-lt"/>
              </a:rPr>
              <a:t>Sorgen für einen </a:t>
            </a:r>
            <a:r>
              <a:rPr lang="de-DE" sz="1250" b="1">
                <a:ea typeface="+mn-lt"/>
                <a:cs typeface="+mn-lt"/>
              </a:rPr>
              <a:t>systematischen Aufbau </a:t>
            </a:r>
            <a:r>
              <a:rPr lang="de-DE" sz="1250">
                <a:ea typeface="+mn-lt"/>
                <a:cs typeface="+mn-lt"/>
              </a:rPr>
              <a:t>des kontextbezogenen Unterrichts. </a:t>
            </a:r>
            <a:endParaRPr lang="de-DE" sz="1250">
              <a:ea typeface="Roboto Condensed"/>
              <a:cs typeface="Roboto Condensed"/>
            </a:endParaRPr>
          </a:p>
          <a:p>
            <a:r>
              <a:rPr lang="de-DE" sz="1250">
                <a:ea typeface="+mn-lt"/>
                <a:cs typeface="+mn-lt"/>
              </a:rPr>
              <a:t>Stoff-Teilchen-Konzept.</a:t>
            </a:r>
            <a:endParaRPr lang="de-DE" sz="1250">
              <a:ea typeface="Roboto Condensed"/>
              <a:cs typeface="Roboto Condensed"/>
            </a:endParaRPr>
          </a:p>
          <a:p>
            <a:r>
              <a:rPr lang="de-DE" sz="1250">
                <a:ea typeface="+mn-lt"/>
                <a:cs typeface="+mn-lt"/>
              </a:rPr>
              <a:t>Struktur-Eigenschafts-Beziehungen.</a:t>
            </a:r>
            <a:endParaRPr lang="de-DE" sz="1250">
              <a:ea typeface="Roboto Condensed"/>
              <a:cs typeface="Roboto Condensed"/>
            </a:endParaRPr>
          </a:p>
          <a:p>
            <a:r>
              <a:rPr lang="de-DE" sz="1250">
                <a:ea typeface="+mn-lt"/>
                <a:cs typeface="+mn-lt"/>
              </a:rPr>
              <a:t>Donator-Akzeptor-Konzept.</a:t>
            </a:r>
            <a:endParaRPr lang="de-DE" sz="1250">
              <a:ea typeface="Roboto Condensed"/>
              <a:cs typeface="Roboto Condensed"/>
            </a:endParaRPr>
          </a:p>
          <a:p>
            <a:r>
              <a:rPr lang="de-DE" sz="1250">
                <a:ea typeface="+mn-lt"/>
                <a:cs typeface="+mn-lt"/>
              </a:rPr>
              <a:t>Energie-Konzept.</a:t>
            </a:r>
            <a:endParaRPr lang="de-DE" sz="1250">
              <a:ea typeface="Roboto Condensed"/>
              <a:cs typeface="Roboto Condensed"/>
            </a:endParaRPr>
          </a:p>
          <a:p>
            <a:r>
              <a:rPr lang="de-DE" sz="1250">
                <a:ea typeface="+mn-lt"/>
                <a:cs typeface="+mn-lt"/>
              </a:rPr>
              <a:t>Chemisches GG.</a:t>
            </a:r>
            <a:endParaRPr lang="de-DE" sz="1250">
              <a:ea typeface="Roboto Condensed"/>
              <a:cs typeface="Roboto Condensed"/>
            </a:endParaRPr>
          </a:p>
          <a:p>
            <a:pPr algn="l"/>
            <a:endParaRPr lang="de-DE">
              <a:ea typeface="Roboto Condensed"/>
              <a:cs typeface="Roboto Condensed"/>
            </a:endParaRPr>
          </a:p>
        </p:txBody>
      </p:sp>
      <p:sp>
        <p:nvSpPr>
          <p:cNvPr id="15" name="Textfeld 14">
            <a:extLst>
              <a:ext uri="{FF2B5EF4-FFF2-40B4-BE49-F238E27FC236}">
                <a16:creationId xmlns:a16="http://schemas.microsoft.com/office/drawing/2014/main" id="{1F86F9CD-A336-4022-880F-BB86E2419D33}"/>
              </a:ext>
            </a:extLst>
          </p:cNvPr>
          <p:cNvSpPr txBox="1"/>
          <p:nvPr/>
        </p:nvSpPr>
        <p:spPr>
          <a:xfrm>
            <a:off x="5528422" y="1813672"/>
            <a:ext cx="2936501" cy="2292935"/>
          </a:xfrm>
          <a:prstGeom prst="rect">
            <a:avLst/>
          </a:prstGeom>
          <a:noFill/>
          <a:ln w="12700">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1250" b="1">
                <a:ea typeface="+mn-lt"/>
                <a:cs typeface="+mn-lt"/>
              </a:rPr>
              <a:t>Selbstgesteuertes</a:t>
            </a:r>
            <a:r>
              <a:rPr lang="de-DE" sz="1250">
                <a:ea typeface="+mn-lt"/>
                <a:cs typeface="+mn-lt"/>
              </a:rPr>
              <a:t> und </a:t>
            </a:r>
            <a:r>
              <a:rPr lang="de-DE" sz="1250" b="1">
                <a:ea typeface="+mn-lt"/>
                <a:cs typeface="+mn-lt"/>
              </a:rPr>
              <a:t>eigenverantwortliches Lernen </a:t>
            </a:r>
            <a:r>
              <a:rPr lang="de-DE" sz="1250">
                <a:ea typeface="+mn-lt"/>
                <a:cs typeface="+mn-lt"/>
              </a:rPr>
              <a:t>besitzt eine große Bedeutung.</a:t>
            </a:r>
            <a:endParaRPr lang="de-DE" sz="1250">
              <a:ea typeface="Roboto Condensed"/>
              <a:cs typeface="Roboto Condensed"/>
            </a:endParaRPr>
          </a:p>
          <a:p>
            <a:r>
              <a:rPr lang="de-DE" sz="1250" b="1">
                <a:ea typeface="+mn-lt"/>
                <a:cs typeface="+mn-lt"/>
              </a:rPr>
              <a:t>Offene</a:t>
            </a:r>
            <a:r>
              <a:rPr lang="de-DE" sz="1250">
                <a:ea typeface="+mn-lt"/>
                <a:cs typeface="+mn-lt"/>
              </a:rPr>
              <a:t> und </a:t>
            </a:r>
            <a:r>
              <a:rPr lang="de-DE" sz="1250" b="1">
                <a:ea typeface="+mn-lt"/>
                <a:cs typeface="+mn-lt"/>
              </a:rPr>
              <a:t>kooperative Unterrichtsmethoden</a:t>
            </a:r>
            <a:r>
              <a:rPr lang="de-DE" sz="1250">
                <a:ea typeface="+mn-lt"/>
                <a:cs typeface="+mn-lt"/>
              </a:rPr>
              <a:t> werden verwendet.</a:t>
            </a:r>
            <a:endParaRPr lang="de-DE" sz="1250">
              <a:ea typeface="Roboto Condensed"/>
              <a:cs typeface="Roboto Condensed"/>
            </a:endParaRPr>
          </a:p>
          <a:p>
            <a:r>
              <a:rPr lang="de-DE" sz="1250" b="1">
                <a:ea typeface="+mn-lt"/>
                <a:cs typeface="+mn-lt"/>
              </a:rPr>
              <a:t>Unterrichtsphasen</a:t>
            </a:r>
            <a:r>
              <a:rPr lang="de-DE" sz="1250">
                <a:ea typeface="+mn-lt"/>
                <a:cs typeface="+mn-lt"/>
              </a:rPr>
              <a:t>:</a:t>
            </a:r>
            <a:endParaRPr lang="de-DE" sz="1250">
              <a:ea typeface="Roboto Condensed"/>
              <a:cs typeface="Roboto Condensed"/>
            </a:endParaRPr>
          </a:p>
          <a:p>
            <a:r>
              <a:rPr lang="de-DE" sz="1250">
                <a:ea typeface="+mn-lt"/>
                <a:cs typeface="+mn-lt"/>
              </a:rPr>
              <a:t>Begegnungsphase.</a:t>
            </a:r>
            <a:endParaRPr lang="de-DE" sz="1250">
              <a:ea typeface="Roboto Condensed"/>
              <a:cs typeface="Roboto Condensed"/>
            </a:endParaRPr>
          </a:p>
          <a:p>
            <a:r>
              <a:rPr lang="de-DE" sz="1250" err="1">
                <a:ea typeface="+mn-lt"/>
                <a:cs typeface="+mn-lt"/>
              </a:rPr>
              <a:t>Neugierphase</a:t>
            </a:r>
            <a:r>
              <a:rPr lang="de-DE" sz="1250">
                <a:ea typeface="+mn-lt"/>
                <a:cs typeface="+mn-lt"/>
              </a:rPr>
              <a:t>.</a:t>
            </a:r>
            <a:endParaRPr lang="de-DE" sz="1250"/>
          </a:p>
          <a:p>
            <a:r>
              <a:rPr lang="de-DE" sz="1250">
                <a:ea typeface="+mn-lt"/>
                <a:cs typeface="+mn-lt"/>
              </a:rPr>
              <a:t>Erarbeitungsphase.</a:t>
            </a:r>
            <a:endParaRPr lang="de-DE" sz="1250">
              <a:ea typeface="Roboto Condensed"/>
              <a:cs typeface="Roboto Condensed"/>
            </a:endParaRPr>
          </a:p>
          <a:p>
            <a:r>
              <a:rPr lang="de-DE" sz="1250">
                <a:ea typeface="+mn-lt"/>
                <a:cs typeface="+mn-lt"/>
              </a:rPr>
              <a:t>Vernetzungs-/ Vertiefungsphase.</a:t>
            </a:r>
            <a:endParaRPr lang="de-DE" sz="1250"/>
          </a:p>
          <a:p>
            <a:pPr algn="l"/>
            <a:endParaRPr lang="de-DE">
              <a:ea typeface="Roboto Condensed"/>
              <a:cs typeface="Roboto Condensed"/>
            </a:endParaRPr>
          </a:p>
        </p:txBody>
      </p:sp>
    </p:spTree>
    <p:extLst>
      <p:ext uri="{BB962C8B-B14F-4D97-AF65-F5344CB8AC3E}">
        <p14:creationId xmlns:p14="http://schemas.microsoft.com/office/powerpoint/2010/main" val="199967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feld 12"/>
          <p:cNvSpPr txBox="1"/>
          <p:nvPr/>
        </p:nvSpPr>
        <p:spPr>
          <a:xfrm>
            <a:off x="459968" y="446490"/>
            <a:ext cx="5942420" cy="658410"/>
          </a:xfrm>
          <a:prstGeom prst="rect">
            <a:avLst/>
          </a:prstGeom>
          <a:noFill/>
        </p:spPr>
        <p:txBody>
          <a:bodyPr wrap="square" lIns="0" tIns="0" rIns="0" bIns="0" rtlCol="0" anchor="t">
            <a:noAutofit/>
          </a:bodyPr>
          <a:lstStyle/>
          <a:p>
            <a:r>
              <a:rPr lang="de-DE" sz="2000" b="1">
                <a:latin typeface="Palatino Linotype"/>
                <a:ea typeface="Roboto Condensed"/>
                <a:cs typeface="Roboto Condensed"/>
              </a:rPr>
              <a:t>Kompetenzentwicklung mit dem </a:t>
            </a:r>
            <a:r>
              <a:rPr lang="de-DE" sz="2000" b="1" err="1">
                <a:latin typeface="Palatino Linotype"/>
                <a:ea typeface="Roboto Condensed"/>
                <a:cs typeface="Roboto Condensed"/>
              </a:rPr>
              <a:t>ChiK</a:t>
            </a:r>
            <a:r>
              <a:rPr lang="de-DE" sz="2000" b="1">
                <a:latin typeface="Palatino Linotype"/>
                <a:ea typeface="Roboto Condensed"/>
                <a:cs typeface="Roboto Condensed"/>
              </a:rPr>
              <a:t>-Kreislauf</a:t>
            </a:r>
            <a:endParaRPr lang="de-DE" sz="2000" b="1">
              <a:latin typeface="Palatino Linotype"/>
            </a:endParaRPr>
          </a:p>
        </p:txBody>
      </p:sp>
      <p:cxnSp>
        <p:nvCxnSpPr>
          <p:cNvPr id="7" name="Gerade Verbindung 6"/>
          <p:cNvCxnSpPr/>
          <p:nvPr/>
        </p:nvCxnSpPr>
        <p:spPr>
          <a:xfrm>
            <a:off x="6799097" y="2800962"/>
            <a:ext cx="236224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p:nvCxnSpPr>
        <p:spPr>
          <a:xfrm>
            <a:off x="459968" y="346590"/>
            <a:ext cx="454763"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Grafik 2">
            <a:extLst>
              <a:ext uri="{FF2B5EF4-FFF2-40B4-BE49-F238E27FC236}">
                <a16:creationId xmlns:a16="http://schemas.microsoft.com/office/drawing/2014/main" id="{3C70991F-5B5A-4A6D-BF7E-3EE12E574316}"/>
              </a:ext>
            </a:extLst>
          </p:cNvPr>
          <p:cNvPicPr>
            <a:picLocks noChangeAspect="1"/>
          </p:cNvPicPr>
          <p:nvPr/>
        </p:nvPicPr>
        <p:blipFill>
          <a:blip r:embed="rId3"/>
          <a:stretch>
            <a:fillRect/>
          </a:stretch>
        </p:blipFill>
        <p:spPr>
          <a:xfrm>
            <a:off x="2284320" y="1014946"/>
            <a:ext cx="4575361" cy="3113609"/>
          </a:xfrm>
          <a:prstGeom prst="rect">
            <a:avLst/>
          </a:prstGeom>
        </p:spPr>
      </p:pic>
      <p:sp>
        <p:nvSpPr>
          <p:cNvPr id="3" name="Textfeld 2">
            <a:extLst>
              <a:ext uri="{FF2B5EF4-FFF2-40B4-BE49-F238E27FC236}">
                <a16:creationId xmlns:a16="http://schemas.microsoft.com/office/drawing/2014/main" id="{D1FB418F-9DD0-40D2-9A20-F03D861F4158}"/>
              </a:ext>
            </a:extLst>
          </p:cNvPr>
          <p:cNvSpPr txBox="1"/>
          <p:nvPr/>
        </p:nvSpPr>
        <p:spPr>
          <a:xfrm>
            <a:off x="183216" y="1099296"/>
            <a:ext cx="1986803" cy="646331"/>
          </a:xfrm>
          <a:prstGeom prst="rect">
            <a:avLst/>
          </a:prstGeom>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a:solidFill>
                  <a:srgbClr val="FF0000"/>
                </a:solidFill>
              </a:rPr>
              <a:t>Kompetenzbereich Kommunikation</a:t>
            </a:r>
            <a:endParaRPr lang="de-DE">
              <a:solidFill>
                <a:srgbClr val="FF0000"/>
              </a:solidFill>
              <a:ea typeface="Roboto Condensed"/>
              <a:cs typeface="Roboto Condensed"/>
            </a:endParaRPr>
          </a:p>
        </p:txBody>
      </p:sp>
      <p:sp>
        <p:nvSpPr>
          <p:cNvPr id="4" name="Textfeld 3">
            <a:extLst>
              <a:ext uri="{FF2B5EF4-FFF2-40B4-BE49-F238E27FC236}">
                <a16:creationId xmlns:a16="http://schemas.microsoft.com/office/drawing/2014/main" id="{6A3C0438-F753-4017-BACF-FFF88734CA72}"/>
              </a:ext>
            </a:extLst>
          </p:cNvPr>
          <p:cNvSpPr txBox="1"/>
          <p:nvPr/>
        </p:nvSpPr>
        <p:spPr>
          <a:xfrm>
            <a:off x="183216" y="3511363"/>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a:solidFill>
                  <a:srgbClr val="92D050"/>
                </a:solidFill>
              </a:rPr>
              <a:t>Kompetenzbereich Erkenntnisgewinnung</a:t>
            </a:r>
            <a:endParaRPr lang="de-DE" err="1">
              <a:solidFill>
                <a:srgbClr val="92D050"/>
              </a:solidFill>
              <a:ea typeface="Roboto Condensed"/>
              <a:cs typeface="Roboto Condensed"/>
            </a:endParaRPr>
          </a:p>
        </p:txBody>
      </p:sp>
      <p:sp>
        <p:nvSpPr>
          <p:cNvPr id="5" name="Textfeld 4">
            <a:extLst>
              <a:ext uri="{FF2B5EF4-FFF2-40B4-BE49-F238E27FC236}">
                <a16:creationId xmlns:a16="http://schemas.microsoft.com/office/drawing/2014/main" id="{7DCCD0CE-18E4-482E-AD0F-492D912CB8FB}"/>
              </a:ext>
            </a:extLst>
          </p:cNvPr>
          <p:cNvSpPr txBox="1"/>
          <p:nvPr/>
        </p:nvSpPr>
        <p:spPr>
          <a:xfrm>
            <a:off x="6856319" y="1040466"/>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a:solidFill>
                  <a:srgbClr val="0070C0"/>
                </a:solidFill>
              </a:rPr>
              <a:t>Kompetenzbereich Fachwissen</a:t>
            </a:r>
            <a:endParaRPr lang="de-DE">
              <a:solidFill>
                <a:srgbClr val="0070C0"/>
              </a:solidFill>
              <a:ea typeface="Roboto Condensed"/>
              <a:cs typeface="Roboto Condensed"/>
            </a:endParaRPr>
          </a:p>
        </p:txBody>
      </p:sp>
    </p:spTree>
    <p:extLst>
      <p:ext uri="{BB962C8B-B14F-4D97-AF65-F5344CB8AC3E}">
        <p14:creationId xmlns:p14="http://schemas.microsoft.com/office/powerpoint/2010/main" val="8978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9161937" cy="4510088"/>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T:\mav\Corporate Design\Originaldaten\CD_FSU\PowerPoint\PPP_Präsident\bilder\uni_siegel_blau.png"/>
          <p:cNvPicPr>
            <a:picLocks noChangeAspect="1" noChangeArrowheads="1"/>
          </p:cNvPicPr>
          <p:nvPr/>
        </p:nvPicPr>
        <p:blipFill rotWithShape="1">
          <a:blip r:embed="rId3">
            <a:extLst>
              <a:ext uri="{28A0092B-C50C-407E-A947-70E740481C1C}">
                <a14:useLocalDpi xmlns:a14="http://schemas.microsoft.com/office/drawing/2010/main" val="0"/>
              </a:ext>
            </a:extLst>
          </a:blip>
          <a:srcRect l="-5663" t="10877" r="22009" b="26763"/>
          <a:stretch/>
        </p:blipFill>
        <p:spPr bwMode="auto">
          <a:xfrm>
            <a:off x="3111768" y="0"/>
            <a:ext cx="6050170" cy="4510088"/>
          </a:xfrm>
          <a:prstGeom prst="rect">
            <a:avLst/>
          </a:prstGeom>
          <a:noFill/>
          <a:extLst>
            <a:ext uri="{909E8E84-426E-40DD-AFC4-6F175D3DCCD1}">
              <a14:hiddenFill xmlns:a14="http://schemas.microsoft.com/office/drawing/2010/main">
                <a:solidFill>
                  <a:srgbClr val="FFFFFF"/>
                </a:solidFill>
              </a14:hiddenFill>
            </a:ext>
          </a:extLst>
        </p:spPr>
      </p:pic>
      <p:sp>
        <p:nvSpPr>
          <p:cNvPr id="11" name="Rechteck 10"/>
          <p:cNvSpPr/>
          <p:nvPr/>
        </p:nvSpPr>
        <p:spPr>
          <a:xfrm>
            <a:off x="458262" y="3043237"/>
            <a:ext cx="2745313" cy="101354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2" name="Gerade Verbindung 11"/>
          <p:cNvCxnSpPr/>
          <p:nvPr/>
        </p:nvCxnSpPr>
        <p:spPr>
          <a:xfrm>
            <a:off x="715577" y="3279829"/>
            <a:ext cx="3600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a:off x="715578" y="3364230"/>
            <a:ext cx="2284002" cy="353943"/>
          </a:xfrm>
          <a:prstGeom prst="rect">
            <a:avLst/>
          </a:prstGeom>
          <a:noFill/>
        </p:spPr>
        <p:txBody>
          <a:bodyPr wrap="square" lIns="0" tIns="0" rIns="0" bIns="0" rtlCol="0">
            <a:noAutofit/>
          </a:bodyPr>
          <a:lstStyle/>
          <a:p>
            <a:r>
              <a:rPr lang="de-DE" sz="2000">
                <a:latin typeface="Palatino Linotype" panose="02040502050505030304" pitchFamily="18" charset="0"/>
              </a:rPr>
              <a:t>Umsetzung in der Praxis</a:t>
            </a:r>
          </a:p>
        </p:txBody>
      </p:sp>
    </p:spTree>
    <p:extLst>
      <p:ext uri="{BB962C8B-B14F-4D97-AF65-F5344CB8AC3E}">
        <p14:creationId xmlns:p14="http://schemas.microsoft.com/office/powerpoint/2010/main" val="1502984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feld 12"/>
          <p:cNvSpPr txBox="1"/>
          <p:nvPr/>
        </p:nvSpPr>
        <p:spPr>
          <a:xfrm>
            <a:off x="459967" y="446490"/>
            <a:ext cx="6339129" cy="658410"/>
          </a:xfrm>
          <a:prstGeom prst="rect">
            <a:avLst/>
          </a:prstGeom>
          <a:noFill/>
        </p:spPr>
        <p:txBody>
          <a:bodyPr wrap="square" lIns="0" tIns="0" rIns="0" bIns="0" rtlCol="0" anchor="t">
            <a:noAutofit/>
          </a:bodyPr>
          <a:lstStyle/>
          <a:p>
            <a:r>
              <a:rPr lang="de-DE" sz="2000" b="1">
                <a:latin typeface="Palatino Linotype"/>
                <a:ea typeface="Roboto Condensed"/>
                <a:cs typeface="Roboto Condensed"/>
              </a:rPr>
              <a:t>Stoffverteilungsplan Säuren/Basen/Salze im Stil ChiK</a:t>
            </a:r>
            <a:endParaRPr lang="de-DE" sz="2000" b="1">
              <a:latin typeface="Palatino Linotype"/>
            </a:endParaRPr>
          </a:p>
        </p:txBody>
      </p:sp>
      <p:cxnSp>
        <p:nvCxnSpPr>
          <p:cNvPr id="7" name="Gerade Verbindung 6"/>
          <p:cNvCxnSpPr/>
          <p:nvPr/>
        </p:nvCxnSpPr>
        <p:spPr>
          <a:xfrm>
            <a:off x="6799097" y="2800962"/>
            <a:ext cx="236224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p:nvCxnSpPr>
        <p:spPr>
          <a:xfrm>
            <a:off x="459968" y="346590"/>
            <a:ext cx="454763"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Geschweifte Klammer rechts 3">
            <a:extLst>
              <a:ext uri="{FF2B5EF4-FFF2-40B4-BE49-F238E27FC236}">
                <a16:creationId xmlns:a16="http://schemas.microsoft.com/office/drawing/2014/main" id="{66634B33-E326-4262-A631-85F81D9309A6}"/>
              </a:ext>
            </a:extLst>
          </p:cNvPr>
          <p:cNvSpPr/>
          <p:nvPr/>
        </p:nvSpPr>
        <p:spPr>
          <a:xfrm>
            <a:off x="5814917" y="1104900"/>
            <a:ext cx="409575" cy="1886768"/>
          </a:xfrm>
          <a:prstGeom prst="righ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de-DE"/>
          </a:p>
        </p:txBody>
      </p:sp>
      <p:sp>
        <p:nvSpPr>
          <p:cNvPr id="8" name="Geschweifte Klammer rechts 7">
            <a:extLst>
              <a:ext uri="{FF2B5EF4-FFF2-40B4-BE49-F238E27FC236}">
                <a16:creationId xmlns:a16="http://schemas.microsoft.com/office/drawing/2014/main" id="{3D93F21F-1D18-450B-BE14-7E32499DA5B8}"/>
              </a:ext>
            </a:extLst>
          </p:cNvPr>
          <p:cNvSpPr/>
          <p:nvPr/>
        </p:nvSpPr>
        <p:spPr>
          <a:xfrm>
            <a:off x="5825549" y="2991667"/>
            <a:ext cx="409575" cy="1227793"/>
          </a:xfrm>
          <a:prstGeom prst="righ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de-DE"/>
          </a:p>
        </p:txBody>
      </p:sp>
      <p:sp>
        <p:nvSpPr>
          <p:cNvPr id="5" name="Textfeld 4">
            <a:extLst>
              <a:ext uri="{FF2B5EF4-FFF2-40B4-BE49-F238E27FC236}">
                <a16:creationId xmlns:a16="http://schemas.microsoft.com/office/drawing/2014/main" id="{9CCDC7E8-FA46-4A09-81C5-6EE91ED74AAB}"/>
              </a:ext>
            </a:extLst>
          </p:cNvPr>
          <p:cNvSpPr txBox="1"/>
          <p:nvPr/>
        </p:nvSpPr>
        <p:spPr>
          <a:xfrm>
            <a:off x="6235125" y="1309354"/>
            <a:ext cx="2908876" cy="1323439"/>
          </a:xfrm>
          <a:prstGeom prst="rect">
            <a:avLst/>
          </a:prstGeom>
          <a:noFill/>
        </p:spPr>
        <p:txBody>
          <a:bodyPr wrap="square" rtlCol="0">
            <a:spAutoFit/>
          </a:bodyPr>
          <a:lstStyle/>
          <a:p>
            <a:r>
              <a:rPr lang="de-DE" sz="1600"/>
              <a:t>Abschnitt Säuren,</a:t>
            </a:r>
          </a:p>
          <a:p>
            <a:r>
              <a:rPr lang="de-DE" sz="1600"/>
              <a:t>Kontrast:</a:t>
            </a:r>
          </a:p>
          <a:p>
            <a:r>
              <a:rPr lang="de-DE" sz="1600"/>
              <a:t>Ätzende Chemie &lt;--&gt; Alltagshelfer</a:t>
            </a:r>
          </a:p>
          <a:p>
            <a:r>
              <a:rPr lang="de-DE" sz="1600"/>
              <a:t>abgegebene H+/H2 experimentell visualisierbar</a:t>
            </a:r>
          </a:p>
        </p:txBody>
      </p:sp>
      <p:graphicFrame>
        <p:nvGraphicFramePr>
          <p:cNvPr id="6" name="Tabelle 5">
            <a:extLst>
              <a:ext uri="{FF2B5EF4-FFF2-40B4-BE49-F238E27FC236}">
                <a16:creationId xmlns:a16="http://schemas.microsoft.com/office/drawing/2014/main" id="{40FB94DC-B8B1-475B-BF19-DBD96C164964}"/>
              </a:ext>
            </a:extLst>
          </p:cNvPr>
          <p:cNvGraphicFramePr>
            <a:graphicFrameLocks noGrp="1"/>
          </p:cNvGraphicFramePr>
          <p:nvPr>
            <p:extLst>
              <p:ext uri="{D42A27DB-BD31-4B8C-83A1-F6EECF244321}">
                <p14:modId xmlns:p14="http://schemas.microsoft.com/office/powerpoint/2010/main" val="3480206201"/>
              </p:ext>
            </p:extLst>
          </p:nvPr>
        </p:nvGraphicFramePr>
        <p:xfrm>
          <a:off x="136327" y="797851"/>
          <a:ext cx="5530825" cy="3421610"/>
        </p:xfrm>
        <a:graphic>
          <a:graphicData uri="http://schemas.openxmlformats.org/drawingml/2006/table">
            <a:tbl>
              <a:tblPr firstRow="1" firstCol="1" bandRow="1">
                <a:tableStyleId>{5C22544A-7EE6-4342-B048-85BDC9FD1C3A}</a:tableStyleId>
              </a:tblPr>
              <a:tblGrid>
                <a:gridCol w="513944">
                  <a:extLst>
                    <a:ext uri="{9D8B030D-6E8A-4147-A177-3AD203B41FA5}">
                      <a16:colId xmlns:a16="http://schemas.microsoft.com/office/drawing/2014/main" val="3627799105"/>
                    </a:ext>
                  </a:extLst>
                </a:gridCol>
                <a:gridCol w="2107589">
                  <a:extLst>
                    <a:ext uri="{9D8B030D-6E8A-4147-A177-3AD203B41FA5}">
                      <a16:colId xmlns:a16="http://schemas.microsoft.com/office/drawing/2014/main" val="2545296430"/>
                    </a:ext>
                  </a:extLst>
                </a:gridCol>
                <a:gridCol w="1613157">
                  <a:extLst>
                    <a:ext uri="{9D8B030D-6E8A-4147-A177-3AD203B41FA5}">
                      <a16:colId xmlns:a16="http://schemas.microsoft.com/office/drawing/2014/main" val="503574433"/>
                    </a:ext>
                  </a:extLst>
                </a:gridCol>
                <a:gridCol w="1296135">
                  <a:extLst>
                    <a:ext uri="{9D8B030D-6E8A-4147-A177-3AD203B41FA5}">
                      <a16:colId xmlns:a16="http://schemas.microsoft.com/office/drawing/2014/main" val="1936332204"/>
                    </a:ext>
                  </a:extLst>
                </a:gridCol>
              </a:tblGrid>
              <a:tr h="265901">
                <a:tc>
                  <a:txBody>
                    <a:bodyPr/>
                    <a:lstStyle/>
                    <a:p>
                      <a:pPr>
                        <a:lnSpc>
                          <a:spcPct val="107000"/>
                        </a:lnSpc>
                        <a:spcAft>
                          <a:spcPts val="0"/>
                        </a:spcAft>
                      </a:pPr>
                      <a:r>
                        <a:rPr lang="de-DE" sz="1050">
                          <a:effectLst/>
                        </a:rPr>
                        <a:t>Anzahl</a:t>
                      </a:r>
                      <a:endParaRPr lang="de-DE" sz="1050">
                        <a:effectLst/>
                        <a:latin typeface="Calibri" panose="020F0502020204030204" pitchFamily="34" charset="0"/>
                        <a:ea typeface="Calibri" panose="020F0502020204030204" pitchFamily="34" charset="0"/>
                        <a:cs typeface="Times New Roman" panose="02020603050405020304" pitchFamily="18" charset="0"/>
                      </a:endParaRPr>
                    </a:p>
                  </a:txBody>
                  <a:tcPr marL="19647" marR="19647" marT="0" marB="0"/>
                </a:tc>
                <a:tc>
                  <a:txBody>
                    <a:bodyPr/>
                    <a:lstStyle/>
                    <a:p>
                      <a:pPr>
                        <a:lnSpc>
                          <a:spcPct val="107000"/>
                        </a:lnSpc>
                        <a:spcAft>
                          <a:spcPts val="0"/>
                        </a:spcAft>
                      </a:pPr>
                      <a:r>
                        <a:rPr lang="de-DE" sz="1050">
                          <a:effectLst/>
                        </a:rPr>
                        <a:t>Thema</a:t>
                      </a:r>
                      <a:endParaRPr lang="de-DE" sz="1050">
                        <a:effectLst/>
                        <a:latin typeface="Calibri" panose="020F0502020204030204" pitchFamily="34" charset="0"/>
                        <a:ea typeface="Calibri" panose="020F0502020204030204" pitchFamily="34" charset="0"/>
                        <a:cs typeface="Times New Roman" panose="02020603050405020304" pitchFamily="18" charset="0"/>
                      </a:endParaRPr>
                    </a:p>
                  </a:txBody>
                  <a:tcPr marL="19647" marR="19647" marT="0" marB="0"/>
                </a:tc>
                <a:tc>
                  <a:txBody>
                    <a:bodyPr/>
                    <a:lstStyle/>
                    <a:p>
                      <a:pPr>
                        <a:lnSpc>
                          <a:spcPct val="107000"/>
                        </a:lnSpc>
                        <a:spcAft>
                          <a:spcPts val="0"/>
                        </a:spcAft>
                      </a:pPr>
                      <a:r>
                        <a:rPr lang="de-DE" sz="1050">
                          <a:effectLst/>
                        </a:rPr>
                        <a:t>Experimente</a:t>
                      </a:r>
                      <a:endParaRPr lang="de-DE" sz="1050">
                        <a:effectLst/>
                        <a:latin typeface="Calibri" panose="020F0502020204030204" pitchFamily="34" charset="0"/>
                        <a:ea typeface="Calibri" panose="020F0502020204030204" pitchFamily="34" charset="0"/>
                        <a:cs typeface="Times New Roman" panose="02020603050405020304" pitchFamily="18" charset="0"/>
                      </a:endParaRPr>
                    </a:p>
                  </a:txBody>
                  <a:tcPr marL="19647" marR="19647" marT="0" marB="0"/>
                </a:tc>
                <a:tc>
                  <a:txBody>
                    <a:bodyPr/>
                    <a:lstStyle/>
                    <a:p>
                      <a:pPr>
                        <a:lnSpc>
                          <a:spcPct val="107000"/>
                        </a:lnSpc>
                        <a:spcAft>
                          <a:spcPts val="0"/>
                        </a:spcAft>
                      </a:pPr>
                      <a:r>
                        <a:rPr lang="de-DE" sz="1050">
                          <a:effectLst/>
                        </a:rPr>
                        <a:t>Lernziele</a:t>
                      </a:r>
                      <a:endParaRPr lang="de-DE" sz="1050">
                        <a:effectLst/>
                        <a:latin typeface="Calibri" panose="020F0502020204030204" pitchFamily="34" charset="0"/>
                        <a:ea typeface="Calibri" panose="020F0502020204030204" pitchFamily="34" charset="0"/>
                        <a:cs typeface="Times New Roman" panose="02020603050405020304" pitchFamily="18" charset="0"/>
                      </a:endParaRPr>
                    </a:p>
                  </a:txBody>
                  <a:tcPr marL="19647" marR="19647" marT="0" marB="0"/>
                </a:tc>
                <a:extLst>
                  <a:ext uri="{0D108BD9-81ED-4DB2-BD59-A6C34878D82A}">
                    <a16:rowId xmlns:a16="http://schemas.microsoft.com/office/drawing/2014/main" val="532417100"/>
                  </a:ext>
                </a:extLst>
              </a:tr>
              <a:tr h="614645">
                <a:tc>
                  <a:txBody>
                    <a:bodyPr/>
                    <a:lstStyle/>
                    <a:p>
                      <a:pPr>
                        <a:lnSpc>
                          <a:spcPct val="107000"/>
                        </a:lnSpc>
                        <a:spcAft>
                          <a:spcPts val="0"/>
                        </a:spcAft>
                      </a:pPr>
                      <a:r>
                        <a:rPr lang="de-DE" sz="1050">
                          <a:effectLst/>
                        </a:rPr>
                        <a:t>1</a:t>
                      </a:r>
                      <a:endParaRPr lang="de-DE" sz="1050">
                        <a:effectLst/>
                        <a:latin typeface="Calibri" panose="020F0502020204030204" pitchFamily="34" charset="0"/>
                        <a:ea typeface="Calibri" panose="020F0502020204030204" pitchFamily="34" charset="0"/>
                        <a:cs typeface="Times New Roman" panose="02020603050405020304" pitchFamily="18" charset="0"/>
                      </a:endParaRPr>
                    </a:p>
                  </a:txBody>
                  <a:tcPr marL="19647" marR="19647" marT="0" marB="0"/>
                </a:tc>
                <a:tc>
                  <a:txBody>
                    <a:bodyPr/>
                    <a:lstStyle/>
                    <a:p>
                      <a:pPr>
                        <a:lnSpc>
                          <a:spcPct val="107000"/>
                        </a:lnSpc>
                        <a:spcAft>
                          <a:spcPts val="0"/>
                        </a:spcAft>
                      </a:pPr>
                      <a:r>
                        <a:rPr lang="de-DE" sz="1050">
                          <a:effectLst/>
                        </a:rPr>
                        <a:t>Einführung Säuren (So alltäglich wie CO</a:t>
                      </a:r>
                      <a:r>
                        <a:rPr lang="de-DE" sz="1050" baseline="-25000">
                          <a:effectLst/>
                        </a:rPr>
                        <a:t>2</a:t>
                      </a:r>
                      <a:r>
                        <a:rPr lang="de-DE" sz="1050">
                          <a:effectLst/>
                        </a:rPr>
                        <a:t>)</a:t>
                      </a:r>
                    </a:p>
                  </a:txBody>
                  <a:tcPr marL="19647" marR="19647" marT="0" marB="0"/>
                </a:tc>
                <a:tc>
                  <a:txBody>
                    <a:bodyPr/>
                    <a:lstStyle/>
                    <a:p>
                      <a:pPr>
                        <a:lnSpc>
                          <a:spcPct val="107000"/>
                        </a:lnSpc>
                        <a:spcAft>
                          <a:spcPts val="0"/>
                        </a:spcAft>
                      </a:pPr>
                      <a:r>
                        <a:rPr lang="de-DE" sz="1050">
                          <a:effectLst/>
                        </a:rPr>
                        <a:t>LDE: Überprüfung von Alltagsgegenständen mit pH-Papier</a:t>
                      </a:r>
                    </a:p>
                  </a:txBody>
                  <a:tcPr marL="19647" marR="19647" marT="0" marB="0"/>
                </a:tc>
                <a:tc>
                  <a:txBody>
                    <a:bodyPr/>
                    <a:lstStyle/>
                    <a:p>
                      <a:pPr>
                        <a:lnSpc>
                          <a:spcPct val="107000"/>
                        </a:lnSpc>
                        <a:spcAft>
                          <a:spcPts val="0"/>
                        </a:spcAft>
                      </a:pPr>
                      <a:r>
                        <a:rPr lang="de-DE" sz="1050">
                          <a:effectLst/>
                        </a:rPr>
                        <a:t>Säure als Alltagsgegenstand</a:t>
                      </a:r>
                    </a:p>
                    <a:p>
                      <a:pPr>
                        <a:lnSpc>
                          <a:spcPct val="107000"/>
                        </a:lnSpc>
                        <a:spcAft>
                          <a:spcPts val="0"/>
                        </a:spcAft>
                      </a:pPr>
                      <a:r>
                        <a:rPr lang="de-DE" sz="1050">
                          <a:effectLst/>
                        </a:rPr>
                        <a:t>nicht „Universalätzstoff“</a:t>
                      </a:r>
                      <a:endParaRPr lang="de-DE" sz="1050">
                        <a:effectLst/>
                        <a:latin typeface="Calibri" panose="020F0502020204030204" pitchFamily="34" charset="0"/>
                        <a:ea typeface="Calibri" panose="020F0502020204030204" pitchFamily="34" charset="0"/>
                        <a:cs typeface="Times New Roman" panose="02020603050405020304" pitchFamily="18" charset="0"/>
                      </a:endParaRPr>
                    </a:p>
                  </a:txBody>
                  <a:tcPr marL="19647" marR="19647" marT="0" marB="0"/>
                </a:tc>
                <a:extLst>
                  <a:ext uri="{0D108BD9-81ED-4DB2-BD59-A6C34878D82A}">
                    <a16:rowId xmlns:a16="http://schemas.microsoft.com/office/drawing/2014/main" val="3224923018"/>
                  </a:ext>
                </a:extLst>
              </a:tr>
              <a:tr h="582660">
                <a:tc>
                  <a:txBody>
                    <a:bodyPr/>
                    <a:lstStyle/>
                    <a:p>
                      <a:pPr>
                        <a:lnSpc>
                          <a:spcPct val="107000"/>
                        </a:lnSpc>
                        <a:spcAft>
                          <a:spcPts val="0"/>
                        </a:spcAft>
                      </a:pPr>
                      <a:r>
                        <a:rPr lang="de-DE" sz="1050">
                          <a:effectLst/>
                        </a:rPr>
                        <a:t>2</a:t>
                      </a:r>
                      <a:endParaRPr lang="de-DE" sz="1050">
                        <a:effectLst/>
                        <a:latin typeface="Calibri" panose="020F0502020204030204" pitchFamily="34" charset="0"/>
                        <a:ea typeface="Calibri" panose="020F0502020204030204" pitchFamily="34" charset="0"/>
                        <a:cs typeface="Times New Roman" panose="02020603050405020304" pitchFamily="18" charset="0"/>
                      </a:endParaRPr>
                    </a:p>
                  </a:txBody>
                  <a:tcPr marL="19647" marR="19647" marT="0" marB="0"/>
                </a:tc>
                <a:tc>
                  <a:txBody>
                    <a:bodyPr/>
                    <a:lstStyle/>
                    <a:p>
                      <a:pPr>
                        <a:lnSpc>
                          <a:spcPct val="107000"/>
                        </a:lnSpc>
                        <a:spcAft>
                          <a:spcPts val="0"/>
                        </a:spcAft>
                      </a:pPr>
                      <a:r>
                        <a:rPr lang="de-DE" sz="1050">
                          <a:effectLst/>
                        </a:rPr>
                        <a:t>Chemisch/Strukturelle Eigenschaften von Säuren als Alltagsgegenstände</a:t>
                      </a:r>
                      <a:endParaRPr lang="de-DE" sz="1050">
                        <a:effectLst/>
                        <a:latin typeface="Calibri" panose="020F0502020204030204" pitchFamily="34" charset="0"/>
                        <a:ea typeface="Calibri" panose="020F0502020204030204" pitchFamily="34" charset="0"/>
                        <a:cs typeface="Times New Roman" panose="02020603050405020304" pitchFamily="18" charset="0"/>
                      </a:endParaRPr>
                    </a:p>
                  </a:txBody>
                  <a:tcPr marL="19647" marR="19647" marT="0" marB="0"/>
                </a:tc>
                <a:tc>
                  <a:txBody>
                    <a:bodyPr/>
                    <a:lstStyle/>
                    <a:p>
                      <a:pPr>
                        <a:lnSpc>
                          <a:spcPct val="107000"/>
                        </a:lnSpc>
                        <a:spcAft>
                          <a:spcPts val="0"/>
                        </a:spcAft>
                      </a:pPr>
                      <a:r>
                        <a:rPr lang="de-DE" sz="1050">
                          <a:effectLst/>
                        </a:rPr>
                        <a:t>Metall + Säure </a:t>
                      </a:r>
                      <a:r>
                        <a:rPr lang="de-DE" sz="1050">
                          <a:effectLst/>
                          <a:sym typeface="Wingdings" panose="05000000000000000000" pitchFamily="2" charset="2"/>
                        </a:rPr>
                        <a:t></a:t>
                      </a:r>
                      <a:r>
                        <a:rPr lang="de-DE" sz="1050">
                          <a:effectLst/>
                        </a:rPr>
                        <a:t> Knallgasprobe</a:t>
                      </a:r>
                    </a:p>
                    <a:p>
                      <a:pPr>
                        <a:lnSpc>
                          <a:spcPct val="107000"/>
                        </a:lnSpc>
                        <a:spcAft>
                          <a:spcPts val="0"/>
                        </a:spcAft>
                      </a:pPr>
                      <a:r>
                        <a:rPr lang="de-DE" sz="1050">
                          <a:effectLst/>
                        </a:rPr>
                        <a:t>(-&gt; H</a:t>
                      </a:r>
                      <a:r>
                        <a:rPr lang="de-DE" sz="1050" baseline="-25000">
                          <a:effectLst/>
                        </a:rPr>
                        <a:t>2 </a:t>
                      </a:r>
                      <a:r>
                        <a:rPr lang="de-DE" sz="1050">
                          <a:effectLst/>
                        </a:rPr>
                        <a:t>entstanden )</a:t>
                      </a:r>
                      <a:endParaRPr lang="de-DE" sz="1050">
                        <a:effectLst/>
                        <a:latin typeface="Calibri" panose="020F0502020204030204" pitchFamily="34" charset="0"/>
                        <a:ea typeface="Calibri" panose="020F0502020204030204" pitchFamily="34" charset="0"/>
                        <a:cs typeface="Times New Roman" panose="02020603050405020304" pitchFamily="18" charset="0"/>
                      </a:endParaRPr>
                    </a:p>
                  </a:txBody>
                  <a:tcPr marL="19647" marR="19647" marT="0" marB="0"/>
                </a:tc>
                <a:tc>
                  <a:txBody>
                    <a:bodyPr/>
                    <a:lstStyle/>
                    <a:p>
                      <a:pPr>
                        <a:lnSpc>
                          <a:spcPct val="107000"/>
                        </a:lnSpc>
                        <a:spcAft>
                          <a:spcPts val="0"/>
                        </a:spcAft>
                      </a:pPr>
                      <a:r>
                        <a:rPr lang="de-DE" sz="1050">
                          <a:effectLst/>
                        </a:rPr>
                        <a:t>Säuren als Stoffe welche H besitzen und abgeben.</a:t>
                      </a:r>
                      <a:endParaRPr lang="de-DE" sz="1050">
                        <a:effectLst/>
                        <a:latin typeface="Calibri" panose="020F0502020204030204" pitchFamily="34" charset="0"/>
                        <a:ea typeface="Calibri" panose="020F0502020204030204" pitchFamily="34" charset="0"/>
                        <a:cs typeface="Times New Roman" panose="02020603050405020304" pitchFamily="18" charset="0"/>
                      </a:endParaRPr>
                    </a:p>
                  </a:txBody>
                  <a:tcPr marL="19647" marR="19647" marT="0" marB="0"/>
                </a:tc>
                <a:extLst>
                  <a:ext uri="{0D108BD9-81ED-4DB2-BD59-A6C34878D82A}">
                    <a16:rowId xmlns:a16="http://schemas.microsoft.com/office/drawing/2014/main" val="1696067932"/>
                  </a:ext>
                </a:extLst>
              </a:tr>
              <a:tr h="361453">
                <a:tc>
                  <a:txBody>
                    <a:bodyPr/>
                    <a:lstStyle/>
                    <a:p>
                      <a:pPr>
                        <a:lnSpc>
                          <a:spcPct val="107000"/>
                        </a:lnSpc>
                        <a:spcAft>
                          <a:spcPts val="0"/>
                        </a:spcAft>
                      </a:pPr>
                      <a:r>
                        <a:rPr lang="de-DE" sz="1050">
                          <a:effectLst/>
                        </a:rPr>
                        <a:t>1</a:t>
                      </a:r>
                      <a:endParaRPr lang="de-DE" sz="1050">
                        <a:effectLst/>
                        <a:latin typeface="Calibri" panose="020F0502020204030204" pitchFamily="34" charset="0"/>
                        <a:ea typeface="Calibri" panose="020F0502020204030204" pitchFamily="34" charset="0"/>
                        <a:cs typeface="Times New Roman" panose="02020603050405020304" pitchFamily="18" charset="0"/>
                      </a:endParaRPr>
                    </a:p>
                  </a:txBody>
                  <a:tcPr marL="19647" marR="19647" marT="0" marB="0"/>
                </a:tc>
                <a:tc>
                  <a:txBody>
                    <a:bodyPr/>
                    <a:lstStyle/>
                    <a:p>
                      <a:pPr>
                        <a:lnSpc>
                          <a:spcPct val="107000"/>
                        </a:lnSpc>
                        <a:spcAft>
                          <a:spcPts val="0"/>
                        </a:spcAft>
                      </a:pPr>
                      <a:r>
                        <a:rPr lang="de-DE" sz="1050">
                          <a:effectLst/>
                        </a:rPr>
                        <a:t>Darstellung von Säuren aus NMO + Wasser</a:t>
                      </a:r>
                      <a:endParaRPr lang="de-DE" sz="1050">
                        <a:effectLst/>
                        <a:latin typeface="Calibri" panose="020F0502020204030204" pitchFamily="34" charset="0"/>
                        <a:ea typeface="Calibri" panose="020F0502020204030204" pitchFamily="34" charset="0"/>
                        <a:cs typeface="Times New Roman" panose="02020603050405020304" pitchFamily="18" charset="0"/>
                      </a:endParaRPr>
                    </a:p>
                  </a:txBody>
                  <a:tcPr marL="19647" marR="19647" marT="0" marB="0"/>
                </a:tc>
                <a:tc>
                  <a:txBody>
                    <a:bodyPr/>
                    <a:lstStyle/>
                    <a:p>
                      <a:pPr>
                        <a:lnSpc>
                          <a:spcPct val="107000"/>
                        </a:lnSpc>
                        <a:spcAft>
                          <a:spcPts val="0"/>
                        </a:spcAft>
                      </a:pPr>
                      <a:r>
                        <a:rPr lang="de-DE" sz="1050">
                          <a:effectLst/>
                        </a:rPr>
                        <a:t>LDE: Saurer Regen</a:t>
                      </a:r>
                      <a:endParaRPr lang="de-DE" sz="1050">
                        <a:effectLst/>
                        <a:latin typeface="Calibri" panose="020F0502020204030204" pitchFamily="34" charset="0"/>
                        <a:ea typeface="Calibri" panose="020F0502020204030204" pitchFamily="34" charset="0"/>
                        <a:cs typeface="Times New Roman" panose="02020603050405020304" pitchFamily="18" charset="0"/>
                      </a:endParaRPr>
                    </a:p>
                  </a:txBody>
                  <a:tcPr marL="19647" marR="19647" marT="0" marB="0"/>
                </a:tc>
                <a:tc>
                  <a:txBody>
                    <a:bodyPr/>
                    <a:lstStyle/>
                    <a:p>
                      <a:pPr>
                        <a:lnSpc>
                          <a:spcPct val="107000"/>
                        </a:lnSpc>
                        <a:spcAft>
                          <a:spcPts val="0"/>
                        </a:spcAft>
                      </a:pPr>
                      <a:r>
                        <a:rPr lang="de-DE" sz="1050">
                          <a:effectLst/>
                        </a:rPr>
                        <a:t>SuS lernen Säuren aus NM darzustellen</a:t>
                      </a:r>
                      <a:endParaRPr lang="de-DE" sz="1050">
                        <a:effectLst/>
                        <a:latin typeface="Calibri" panose="020F0502020204030204" pitchFamily="34" charset="0"/>
                        <a:ea typeface="Calibri" panose="020F0502020204030204" pitchFamily="34" charset="0"/>
                        <a:cs typeface="Times New Roman" panose="02020603050405020304" pitchFamily="18" charset="0"/>
                      </a:endParaRPr>
                    </a:p>
                  </a:txBody>
                  <a:tcPr marL="19647" marR="19647" marT="0" marB="0"/>
                </a:tc>
                <a:extLst>
                  <a:ext uri="{0D108BD9-81ED-4DB2-BD59-A6C34878D82A}">
                    <a16:rowId xmlns:a16="http://schemas.microsoft.com/office/drawing/2014/main" val="1712958097"/>
                  </a:ext>
                </a:extLst>
              </a:tr>
              <a:tr h="361453">
                <a:tc>
                  <a:txBody>
                    <a:bodyPr/>
                    <a:lstStyle/>
                    <a:p>
                      <a:pPr>
                        <a:lnSpc>
                          <a:spcPct val="107000"/>
                        </a:lnSpc>
                        <a:spcAft>
                          <a:spcPts val="0"/>
                        </a:spcAft>
                      </a:pPr>
                      <a:r>
                        <a:rPr lang="de-DE" sz="1050">
                          <a:effectLst/>
                        </a:rPr>
                        <a:t>1</a:t>
                      </a:r>
                      <a:endParaRPr lang="de-DE" sz="1050">
                        <a:effectLst/>
                        <a:latin typeface="Calibri" panose="020F0502020204030204" pitchFamily="34" charset="0"/>
                        <a:ea typeface="Calibri" panose="020F0502020204030204" pitchFamily="34" charset="0"/>
                        <a:cs typeface="Times New Roman" panose="02020603050405020304" pitchFamily="18" charset="0"/>
                      </a:endParaRPr>
                    </a:p>
                  </a:txBody>
                  <a:tcPr marL="19647" marR="19647" marT="0" marB="0"/>
                </a:tc>
                <a:tc>
                  <a:txBody>
                    <a:bodyPr/>
                    <a:lstStyle/>
                    <a:p>
                      <a:pPr>
                        <a:lnSpc>
                          <a:spcPct val="107000"/>
                        </a:lnSpc>
                        <a:spcAft>
                          <a:spcPts val="0"/>
                        </a:spcAft>
                      </a:pPr>
                      <a:r>
                        <a:rPr lang="de-DE" sz="1050">
                          <a:effectLst/>
                        </a:rPr>
                        <a:t>Festigung Wiederholung Übung Arrhenius Säurendefinition</a:t>
                      </a:r>
                      <a:endParaRPr lang="de-DE" sz="1050">
                        <a:effectLst/>
                        <a:latin typeface="Calibri" panose="020F0502020204030204" pitchFamily="34" charset="0"/>
                        <a:ea typeface="Calibri" panose="020F0502020204030204" pitchFamily="34" charset="0"/>
                        <a:cs typeface="Times New Roman" panose="02020603050405020304" pitchFamily="18" charset="0"/>
                      </a:endParaRPr>
                    </a:p>
                  </a:txBody>
                  <a:tcPr marL="19647" marR="19647" marT="0" marB="0"/>
                </a:tc>
                <a:tc>
                  <a:txBody>
                    <a:bodyPr/>
                    <a:lstStyle/>
                    <a:p>
                      <a:pPr>
                        <a:lnSpc>
                          <a:spcPct val="107000"/>
                        </a:lnSpc>
                        <a:spcAft>
                          <a:spcPts val="0"/>
                        </a:spcAft>
                      </a:pPr>
                      <a:r>
                        <a:rPr lang="de-DE" sz="1050">
                          <a:effectLst/>
                        </a:rPr>
                        <a:t>--</a:t>
                      </a:r>
                      <a:endParaRPr lang="de-DE" sz="1050">
                        <a:effectLst/>
                        <a:latin typeface="Calibri" panose="020F0502020204030204" pitchFamily="34" charset="0"/>
                        <a:ea typeface="Calibri" panose="020F0502020204030204" pitchFamily="34" charset="0"/>
                        <a:cs typeface="Times New Roman" panose="02020603050405020304" pitchFamily="18" charset="0"/>
                      </a:endParaRPr>
                    </a:p>
                  </a:txBody>
                  <a:tcPr marL="19647" marR="19647" marT="0" marB="0"/>
                </a:tc>
                <a:tc>
                  <a:txBody>
                    <a:bodyPr/>
                    <a:lstStyle/>
                    <a:p>
                      <a:pPr>
                        <a:lnSpc>
                          <a:spcPct val="107000"/>
                        </a:lnSpc>
                        <a:spcAft>
                          <a:spcPts val="0"/>
                        </a:spcAft>
                      </a:pPr>
                      <a:r>
                        <a:rPr lang="de-DE" sz="1050">
                          <a:effectLst/>
                        </a:rPr>
                        <a:t>--</a:t>
                      </a:r>
                      <a:endParaRPr lang="de-DE" sz="1050">
                        <a:effectLst/>
                        <a:latin typeface="Calibri" panose="020F0502020204030204" pitchFamily="34" charset="0"/>
                        <a:ea typeface="Calibri" panose="020F0502020204030204" pitchFamily="34" charset="0"/>
                        <a:cs typeface="Times New Roman" panose="02020603050405020304" pitchFamily="18" charset="0"/>
                      </a:endParaRPr>
                    </a:p>
                  </a:txBody>
                  <a:tcPr marL="19647" marR="19647" marT="0" marB="0"/>
                </a:tc>
                <a:extLst>
                  <a:ext uri="{0D108BD9-81ED-4DB2-BD59-A6C34878D82A}">
                    <a16:rowId xmlns:a16="http://schemas.microsoft.com/office/drawing/2014/main" val="1329334972"/>
                  </a:ext>
                </a:extLst>
              </a:tr>
              <a:tr h="598738">
                <a:tc>
                  <a:txBody>
                    <a:bodyPr/>
                    <a:lstStyle/>
                    <a:p>
                      <a:pPr>
                        <a:lnSpc>
                          <a:spcPct val="107000"/>
                        </a:lnSpc>
                        <a:spcAft>
                          <a:spcPts val="0"/>
                        </a:spcAft>
                      </a:pPr>
                      <a:r>
                        <a:rPr lang="de-DE" sz="1050">
                          <a:effectLst/>
                        </a:rPr>
                        <a:t>2</a:t>
                      </a:r>
                      <a:endParaRPr lang="de-DE" sz="1050">
                        <a:effectLst/>
                        <a:latin typeface="Calibri" panose="020F0502020204030204" pitchFamily="34" charset="0"/>
                        <a:ea typeface="Calibri" panose="020F0502020204030204" pitchFamily="34" charset="0"/>
                        <a:cs typeface="Times New Roman" panose="02020603050405020304" pitchFamily="18" charset="0"/>
                      </a:endParaRPr>
                    </a:p>
                  </a:txBody>
                  <a:tcPr marL="19647" marR="19647" marT="0" marB="0"/>
                </a:tc>
                <a:tc>
                  <a:txBody>
                    <a:bodyPr/>
                    <a:lstStyle/>
                    <a:p>
                      <a:pPr>
                        <a:lnSpc>
                          <a:spcPct val="107000"/>
                        </a:lnSpc>
                        <a:spcAft>
                          <a:spcPts val="0"/>
                        </a:spcAft>
                      </a:pPr>
                      <a:r>
                        <a:rPr lang="de-DE" sz="1050">
                          <a:effectLst/>
                        </a:rPr>
                        <a:t>Einführung Basen – Untersuchung eines Rohreinigers</a:t>
                      </a:r>
                    </a:p>
                    <a:p>
                      <a:pPr>
                        <a:lnSpc>
                          <a:spcPct val="107000"/>
                        </a:lnSpc>
                        <a:spcAft>
                          <a:spcPts val="0"/>
                        </a:spcAft>
                      </a:pPr>
                      <a:r>
                        <a:rPr lang="de-DE" sz="1050">
                          <a:effectLst/>
                        </a:rPr>
                        <a:t>Bsp. Dissoziation NaOH </a:t>
                      </a:r>
                      <a:r>
                        <a:rPr lang="de-DE" sz="1050">
                          <a:effectLst/>
                          <a:sym typeface="Wingdings" panose="05000000000000000000" pitchFamily="2" charset="2"/>
                        </a:rPr>
                        <a:t></a:t>
                      </a:r>
                      <a:r>
                        <a:rPr lang="de-DE" sz="1050">
                          <a:effectLst/>
                        </a:rPr>
                        <a:t> Deduktion</a:t>
                      </a:r>
                    </a:p>
                  </a:txBody>
                  <a:tcPr marL="19647" marR="19647" marT="0" marB="0"/>
                </a:tc>
                <a:tc>
                  <a:txBody>
                    <a:bodyPr/>
                    <a:lstStyle/>
                    <a:p>
                      <a:pPr>
                        <a:lnSpc>
                          <a:spcPct val="107000"/>
                        </a:lnSpc>
                        <a:spcAft>
                          <a:spcPts val="0"/>
                        </a:spcAft>
                      </a:pPr>
                      <a:r>
                        <a:rPr lang="de-DE" sz="1050">
                          <a:effectLst/>
                        </a:rPr>
                        <a:t>Löslichkeit </a:t>
                      </a:r>
                      <a:r>
                        <a:rPr lang="de-DE" sz="1050">
                          <a:effectLst/>
                          <a:sym typeface="Wingdings" panose="05000000000000000000" pitchFamily="2" charset="2"/>
                        </a:rPr>
                        <a:t></a:t>
                      </a:r>
                      <a:r>
                        <a:rPr lang="de-DE" sz="1050">
                          <a:effectLst/>
                        </a:rPr>
                        <a:t> Dissoziation</a:t>
                      </a:r>
                    </a:p>
                    <a:p>
                      <a:pPr>
                        <a:lnSpc>
                          <a:spcPct val="107000"/>
                        </a:lnSpc>
                        <a:spcAft>
                          <a:spcPts val="0"/>
                        </a:spcAft>
                      </a:pPr>
                      <a:r>
                        <a:rPr lang="de-DE" sz="1050">
                          <a:effectLst/>
                        </a:rPr>
                        <a:t>Exothermie</a:t>
                      </a:r>
                    </a:p>
                    <a:p>
                      <a:pPr>
                        <a:lnSpc>
                          <a:spcPct val="107000"/>
                        </a:lnSpc>
                        <a:spcAft>
                          <a:spcPts val="0"/>
                        </a:spcAft>
                      </a:pPr>
                      <a:r>
                        <a:rPr lang="de-DE" sz="1050">
                          <a:effectLst/>
                        </a:rPr>
                        <a:t>Fettverseifung</a:t>
                      </a:r>
                      <a:endParaRPr lang="de-DE" sz="1050">
                        <a:effectLst/>
                        <a:latin typeface="Calibri" panose="020F0502020204030204" pitchFamily="34" charset="0"/>
                        <a:ea typeface="Calibri" panose="020F0502020204030204" pitchFamily="34" charset="0"/>
                        <a:cs typeface="Times New Roman" panose="02020603050405020304" pitchFamily="18" charset="0"/>
                      </a:endParaRPr>
                    </a:p>
                  </a:txBody>
                  <a:tcPr marL="19647" marR="19647" marT="0" marB="0"/>
                </a:tc>
                <a:tc>
                  <a:txBody>
                    <a:bodyPr/>
                    <a:lstStyle/>
                    <a:p>
                      <a:pPr>
                        <a:lnSpc>
                          <a:spcPct val="107000"/>
                        </a:lnSpc>
                        <a:spcAft>
                          <a:spcPts val="0"/>
                        </a:spcAft>
                      </a:pPr>
                      <a:r>
                        <a:rPr lang="de-DE" sz="1050">
                          <a:effectLst/>
                        </a:rPr>
                        <a:t>Basen als Stoffe welche OH abgeben. Basen als Fettlöser.</a:t>
                      </a:r>
                    </a:p>
                  </a:txBody>
                  <a:tcPr marL="19647" marR="19647" marT="0" marB="0"/>
                </a:tc>
                <a:extLst>
                  <a:ext uri="{0D108BD9-81ED-4DB2-BD59-A6C34878D82A}">
                    <a16:rowId xmlns:a16="http://schemas.microsoft.com/office/drawing/2014/main" val="2533455439"/>
                  </a:ext>
                </a:extLst>
              </a:tr>
              <a:tr h="213169">
                <a:tc>
                  <a:txBody>
                    <a:bodyPr/>
                    <a:lstStyle/>
                    <a:p>
                      <a:pPr>
                        <a:lnSpc>
                          <a:spcPct val="107000"/>
                        </a:lnSpc>
                        <a:spcAft>
                          <a:spcPts val="0"/>
                        </a:spcAft>
                      </a:pPr>
                      <a:r>
                        <a:rPr lang="de-DE" sz="1050">
                          <a:effectLst/>
                        </a:rPr>
                        <a:t>1</a:t>
                      </a:r>
                      <a:endParaRPr lang="de-DE" sz="1050">
                        <a:effectLst/>
                        <a:latin typeface="Calibri" panose="020F0502020204030204" pitchFamily="34" charset="0"/>
                        <a:ea typeface="Calibri" panose="020F0502020204030204" pitchFamily="34" charset="0"/>
                        <a:cs typeface="Times New Roman" panose="02020603050405020304" pitchFamily="18" charset="0"/>
                      </a:endParaRPr>
                    </a:p>
                  </a:txBody>
                  <a:tcPr marL="19647" marR="19647" marT="0" marB="0"/>
                </a:tc>
                <a:tc>
                  <a:txBody>
                    <a:bodyPr/>
                    <a:lstStyle/>
                    <a:p>
                      <a:pPr>
                        <a:lnSpc>
                          <a:spcPct val="107000"/>
                        </a:lnSpc>
                        <a:spcAft>
                          <a:spcPts val="0"/>
                        </a:spcAft>
                      </a:pPr>
                      <a:r>
                        <a:rPr lang="de-DE" sz="1050">
                          <a:effectLst/>
                        </a:rPr>
                        <a:t>Darstellung Basen aus MO + Wasser</a:t>
                      </a:r>
                      <a:endParaRPr lang="de-DE" sz="1050">
                        <a:effectLst/>
                        <a:latin typeface="Calibri" panose="020F0502020204030204" pitchFamily="34" charset="0"/>
                        <a:ea typeface="Calibri" panose="020F0502020204030204" pitchFamily="34" charset="0"/>
                        <a:cs typeface="Times New Roman" panose="02020603050405020304" pitchFamily="18" charset="0"/>
                      </a:endParaRPr>
                    </a:p>
                  </a:txBody>
                  <a:tcPr marL="19647" marR="19647" marT="0" marB="0"/>
                </a:tc>
                <a:tc>
                  <a:txBody>
                    <a:bodyPr/>
                    <a:lstStyle/>
                    <a:p>
                      <a:pPr>
                        <a:lnSpc>
                          <a:spcPct val="107000"/>
                        </a:lnSpc>
                        <a:spcAft>
                          <a:spcPts val="0"/>
                        </a:spcAft>
                      </a:pPr>
                      <a:r>
                        <a:rPr lang="de-DE" sz="1050">
                          <a:effectLst/>
                        </a:rPr>
                        <a:t>LDE: Alkalimetall + Wasser</a:t>
                      </a:r>
                      <a:endParaRPr lang="de-DE" sz="1050">
                        <a:effectLst/>
                        <a:latin typeface="Calibri" panose="020F0502020204030204" pitchFamily="34" charset="0"/>
                        <a:ea typeface="Calibri" panose="020F0502020204030204" pitchFamily="34" charset="0"/>
                        <a:cs typeface="Times New Roman" panose="02020603050405020304" pitchFamily="18" charset="0"/>
                      </a:endParaRPr>
                    </a:p>
                  </a:txBody>
                  <a:tcPr marL="19647" marR="19647" marT="0" marB="0"/>
                </a:tc>
                <a:tc>
                  <a:txBody>
                    <a:bodyPr/>
                    <a:lstStyle/>
                    <a:p>
                      <a:pPr>
                        <a:lnSpc>
                          <a:spcPct val="107000"/>
                        </a:lnSpc>
                        <a:spcAft>
                          <a:spcPts val="0"/>
                        </a:spcAft>
                      </a:pPr>
                      <a:r>
                        <a:rPr lang="de-DE" sz="1050">
                          <a:effectLst/>
                        </a:rPr>
                        <a:t>Basen aus Metallen</a:t>
                      </a:r>
                      <a:endParaRPr lang="de-DE" sz="1050">
                        <a:effectLst/>
                        <a:latin typeface="Calibri" panose="020F0502020204030204" pitchFamily="34" charset="0"/>
                        <a:ea typeface="Calibri" panose="020F0502020204030204" pitchFamily="34" charset="0"/>
                        <a:cs typeface="Times New Roman" panose="02020603050405020304" pitchFamily="18" charset="0"/>
                      </a:endParaRPr>
                    </a:p>
                  </a:txBody>
                  <a:tcPr marL="19647" marR="19647" marT="0" marB="0"/>
                </a:tc>
                <a:extLst>
                  <a:ext uri="{0D108BD9-81ED-4DB2-BD59-A6C34878D82A}">
                    <a16:rowId xmlns:a16="http://schemas.microsoft.com/office/drawing/2014/main" val="1995536787"/>
                  </a:ext>
                </a:extLst>
              </a:tr>
              <a:tr h="361453">
                <a:tc>
                  <a:txBody>
                    <a:bodyPr/>
                    <a:lstStyle/>
                    <a:p>
                      <a:pPr>
                        <a:lnSpc>
                          <a:spcPct val="107000"/>
                        </a:lnSpc>
                        <a:spcAft>
                          <a:spcPts val="0"/>
                        </a:spcAft>
                      </a:pPr>
                      <a:r>
                        <a:rPr lang="de-DE" sz="1050">
                          <a:effectLst/>
                        </a:rPr>
                        <a:t>1</a:t>
                      </a:r>
                      <a:endParaRPr lang="de-DE" sz="1050">
                        <a:effectLst/>
                        <a:latin typeface="Calibri" panose="020F0502020204030204" pitchFamily="34" charset="0"/>
                        <a:ea typeface="Calibri" panose="020F0502020204030204" pitchFamily="34" charset="0"/>
                        <a:cs typeface="Times New Roman" panose="02020603050405020304" pitchFamily="18" charset="0"/>
                      </a:endParaRPr>
                    </a:p>
                  </a:txBody>
                  <a:tcPr marL="19647" marR="19647" marT="0" marB="0"/>
                </a:tc>
                <a:tc>
                  <a:txBody>
                    <a:bodyPr/>
                    <a:lstStyle/>
                    <a:p>
                      <a:pPr>
                        <a:lnSpc>
                          <a:spcPct val="107000"/>
                        </a:lnSpc>
                        <a:spcAft>
                          <a:spcPts val="0"/>
                        </a:spcAft>
                      </a:pPr>
                      <a:r>
                        <a:rPr lang="de-DE" sz="1050">
                          <a:effectLst/>
                        </a:rPr>
                        <a:t>Festigung Wiederholung Übung Arrhenius Basendefinition</a:t>
                      </a:r>
                      <a:endParaRPr lang="de-DE" sz="1050">
                        <a:effectLst/>
                        <a:latin typeface="Calibri" panose="020F0502020204030204" pitchFamily="34" charset="0"/>
                        <a:ea typeface="Calibri" panose="020F0502020204030204" pitchFamily="34" charset="0"/>
                        <a:cs typeface="Times New Roman" panose="02020603050405020304" pitchFamily="18" charset="0"/>
                      </a:endParaRPr>
                    </a:p>
                  </a:txBody>
                  <a:tcPr marL="19647" marR="19647" marT="0" marB="0"/>
                </a:tc>
                <a:tc>
                  <a:txBody>
                    <a:bodyPr/>
                    <a:lstStyle/>
                    <a:p>
                      <a:pPr>
                        <a:lnSpc>
                          <a:spcPct val="107000"/>
                        </a:lnSpc>
                        <a:spcAft>
                          <a:spcPts val="0"/>
                        </a:spcAft>
                      </a:pPr>
                      <a:r>
                        <a:rPr lang="de-DE" sz="1050">
                          <a:effectLst/>
                        </a:rPr>
                        <a:t>--</a:t>
                      </a:r>
                      <a:endParaRPr lang="de-DE" sz="1050">
                        <a:effectLst/>
                        <a:latin typeface="Calibri" panose="020F0502020204030204" pitchFamily="34" charset="0"/>
                        <a:ea typeface="Calibri" panose="020F0502020204030204" pitchFamily="34" charset="0"/>
                        <a:cs typeface="Times New Roman" panose="02020603050405020304" pitchFamily="18" charset="0"/>
                      </a:endParaRPr>
                    </a:p>
                  </a:txBody>
                  <a:tcPr marL="19647" marR="19647" marT="0" marB="0"/>
                </a:tc>
                <a:tc>
                  <a:txBody>
                    <a:bodyPr/>
                    <a:lstStyle/>
                    <a:p>
                      <a:pPr>
                        <a:lnSpc>
                          <a:spcPct val="107000"/>
                        </a:lnSpc>
                        <a:spcAft>
                          <a:spcPts val="0"/>
                        </a:spcAft>
                      </a:pPr>
                      <a:r>
                        <a:rPr lang="de-DE" sz="1050">
                          <a:effectLst/>
                        </a:rPr>
                        <a:t>--</a:t>
                      </a:r>
                      <a:endParaRPr lang="de-DE" sz="1050">
                        <a:effectLst/>
                        <a:latin typeface="Calibri" panose="020F0502020204030204" pitchFamily="34" charset="0"/>
                        <a:ea typeface="Calibri" panose="020F0502020204030204" pitchFamily="34" charset="0"/>
                        <a:cs typeface="Times New Roman" panose="02020603050405020304" pitchFamily="18" charset="0"/>
                      </a:endParaRPr>
                    </a:p>
                  </a:txBody>
                  <a:tcPr marL="19647" marR="19647" marT="0" marB="0"/>
                </a:tc>
                <a:extLst>
                  <a:ext uri="{0D108BD9-81ED-4DB2-BD59-A6C34878D82A}">
                    <a16:rowId xmlns:a16="http://schemas.microsoft.com/office/drawing/2014/main" val="1136791641"/>
                  </a:ext>
                </a:extLst>
              </a:tr>
            </a:tbl>
          </a:graphicData>
        </a:graphic>
      </p:graphicFrame>
      <p:sp>
        <p:nvSpPr>
          <p:cNvPr id="10" name="Textfeld 9">
            <a:extLst>
              <a:ext uri="{FF2B5EF4-FFF2-40B4-BE49-F238E27FC236}">
                <a16:creationId xmlns:a16="http://schemas.microsoft.com/office/drawing/2014/main" id="{0DE737E6-718B-46C5-A8C3-0D79ED3DAAD4}"/>
              </a:ext>
            </a:extLst>
          </p:cNvPr>
          <p:cNvSpPr txBox="1"/>
          <p:nvPr/>
        </p:nvSpPr>
        <p:spPr>
          <a:xfrm>
            <a:off x="6252463" y="3190064"/>
            <a:ext cx="2908876" cy="830997"/>
          </a:xfrm>
          <a:prstGeom prst="rect">
            <a:avLst/>
          </a:prstGeom>
          <a:noFill/>
        </p:spPr>
        <p:txBody>
          <a:bodyPr wrap="square" rtlCol="0">
            <a:spAutoFit/>
          </a:bodyPr>
          <a:lstStyle/>
          <a:p>
            <a:r>
              <a:rPr lang="de-DE" sz="1600"/>
              <a:t>Abschnitt Basen,</a:t>
            </a:r>
          </a:p>
          <a:p>
            <a:r>
              <a:rPr lang="de-DE" sz="1600"/>
              <a:t>Dissoziation im Vergleich zu Säuren</a:t>
            </a:r>
          </a:p>
        </p:txBody>
      </p:sp>
    </p:spTree>
    <p:extLst>
      <p:ext uri="{BB962C8B-B14F-4D97-AF65-F5344CB8AC3E}">
        <p14:creationId xmlns:p14="http://schemas.microsoft.com/office/powerpoint/2010/main" val="3689851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5"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feld 12"/>
          <p:cNvSpPr txBox="1"/>
          <p:nvPr/>
        </p:nvSpPr>
        <p:spPr>
          <a:xfrm>
            <a:off x="459967" y="446490"/>
            <a:ext cx="6339129" cy="658410"/>
          </a:xfrm>
          <a:prstGeom prst="rect">
            <a:avLst/>
          </a:prstGeom>
          <a:noFill/>
        </p:spPr>
        <p:txBody>
          <a:bodyPr wrap="square" lIns="0" tIns="0" rIns="0" bIns="0" rtlCol="0" anchor="t">
            <a:noAutofit/>
          </a:bodyPr>
          <a:lstStyle/>
          <a:p>
            <a:r>
              <a:rPr lang="de-DE" sz="2000" b="1">
                <a:latin typeface="Palatino Linotype"/>
                <a:ea typeface="Roboto Condensed"/>
                <a:cs typeface="Roboto Condensed"/>
              </a:rPr>
              <a:t>Stoffverteilungsplan Säuren/Basen/Salze im Stil ChiK</a:t>
            </a:r>
            <a:endParaRPr lang="de-DE" sz="2000" b="1">
              <a:latin typeface="Palatino Linotype"/>
            </a:endParaRPr>
          </a:p>
        </p:txBody>
      </p:sp>
      <p:cxnSp>
        <p:nvCxnSpPr>
          <p:cNvPr id="7" name="Gerade Verbindung 6"/>
          <p:cNvCxnSpPr/>
          <p:nvPr/>
        </p:nvCxnSpPr>
        <p:spPr>
          <a:xfrm>
            <a:off x="6799097" y="2800962"/>
            <a:ext cx="236224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p:nvCxnSpPr>
        <p:spPr>
          <a:xfrm>
            <a:off x="459968" y="346590"/>
            <a:ext cx="454763"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Geschweifte Klammer rechts 3">
            <a:extLst>
              <a:ext uri="{FF2B5EF4-FFF2-40B4-BE49-F238E27FC236}">
                <a16:creationId xmlns:a16="http://schemas.microsoft.com/office/drawing/2014/main" id="{66634B33-E326-4262-A631-85F81D9309A6}"/>
              </a:ext>
            </a:extLst>
          </p:cNvPr>
          <p:cNvSpPr/>
          <p:nvPr/>
        </p:nvSpPr>
        <p:spPr>
          <a:xfrm>
            <a:off x="5750754" y="798528"/>
            <a:ext cx="409575" cy="2593194"/>
          </a:xfrm>
          <a:prstGeom prst="righ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de-DE"/>
          </a:p>
        </p:txBody>
      </p:sp>
      <p:sp>
        <p:nvSpPr>
          <p:cNvPr id="5" name="Textfeld 4">
            <a:extLst>
              <a:ext uri="{FF2B5EF4-FFF2-40B4-BE49-F238E27FC236}">
                <a16:creationId xmlns:a16="http://schemas.microsoft.com/office/drawing/2014/main" id="{9CCDC7E8-FA46-4A09-81C5-6EE91ED74AAB}"/>
              </a:ext>
            </a:extLst>
          </p:cNvPr>
          <p:cNvSpPr txBox="1"/>
          <p:nvPr/>
        </p:nvSpPr>
        <p:spPr>
          <a:xfrm>
            <a:off x="6271247" y="1494959"/>
            <a:ext cx="3267075" cy="1200329"/>
          </a:xfrm>
          <a:prstGeom prst="rect">
            <a:avLst/>
          </a:prstGeom>
          <a:noFill/>
        </p:spPr>
        <p:txBody>
          <a:bodyPr wrap="square" rtlCol="0">
            <a:spAutoFit/>
          </a:bodyPr>
          <a:lstStyle/>
          <a:p>
            <a:r>
              <a:rPr lang="de-DE"/>
              <a:t>Abschnitt Neutralisation,</a:t>
            </a:r>
          </a:p>
          <a:p>
            <a:r>
              <a:rPr lang="de-DE"/>
              <a:t>Neutralisation gegen Übersäuerung im Magen,</a:t>
            </a:r>
          </a:p>
          <a:p>
            <a:r>
              <a:rPr lang="de-DE"/>
              <a:t>Medikamente sind Basen!</a:t>
            </a:r>
          </a:p>
        </p:txBody>
      </p:sp>
      <p:graphicFrame>
        <p:nvGraphicFramePr>
          <p:cNvPr id="2" name="Tabelle 1">
            <a:extLst>
              <a:ext uri="{FF2B5EF4-FFF2-40B4-BE49-F238E27FC236}">
                <a16:creationId xmlns:a16="http://schemas.microsoft.com/office/drawing/2014/main" id="{2BA2ABDA-843F-41A0-B591-0889DE827090}"/>
              </a:ext>
            </a:extLst>
          </p:cNvPr>
          <p:cNvGraphicFramePr>
            <a:graphicFrameLocks noGrp="1"/>
          </p:cNvGraphicFramePr>
          <p:nvPr>
            <p:extLst>
              <p:ext uri="{D42A27DB-BD31-4B8C-83A1-F6EECF244321}">
                <p14:modId xmlns:p14="http://schemas.microsoft.com/office/powerpoint/2010/main" val="4057850094"/>
              </p:ext>
            </p:extLst>
          </p:nvPr>
        </p:nvGraphicFramePr>
        <p:xfrm>
          <a:off x="135093" y="798527"/>
          <a:ext cx="5129914" cy="2593195"/>
        </p:xfrm>
        <a:graphic>
          <a:graphicData uri="http://schemas.openxmlformats.org/drawingml/2006/table">
            <a:tbl>
              <a:tblPr firstCol="1" bandRow="1">
                <a:tableStyleId>{5C22544A-7EE6-4342-B048-85BDC9FD1C3A}</a:tableStyleId>
              </a:tblPr>
              <a:tblGrid>
                <a:gridCol w="476688">
                  <a:extLst>
                    <a:ext uri="{9D8B030D-6E8A-4147-A177-3AD203B41FA5}">
                      <a16:colId xmlns:a16="http://schemas.microsoft.com/office/drawing/2014/main" val="344613462"/>
                    </a:ext>
                  </a:extLst>
                </a:gridCol>
                <a:gridCol w="1954819">
                  <a:extLst>
                    <a:ext uri="{9D8B030D-6E8A-4147-A177-3AD203B41FA5}">
                      <a16:colId xmlns:a16="http://schemas.microsoft.com/office/drawing/2014/main" val="967974230"/>
                    </a:ext>
                  </a:extLst>
                </a:gridCol>
                <a:gridCol w="1496225">
                  <a:extLst>
                    <a:ext uri="{9D8B030D-6E8A-4147-A177-3AD203B41FA5}">
                      <a16:colId xmlns:a16="http://schemas.microsoft.com/office/drawing/2014/main" val="3049319250"/>
                    </a:ext>
                  </a:extLst>
                </a:gridCol>
                <a:gridCol w="1202182">
                  <a:extLst>
                    <a:ext uri="{9D8B030D-6E8A-4147-A177-3AD203B41FA5}">
                      <a16:colId xmlns:a16="http://schemas.microsoft.com/office/drawing/2014/main" val="3529559121"/>
                    </a:ext>
                  </a:extLst>
                </a:gridCol>
              </a:tblGrid>
              <a:tr h="1050668">
                <a:tc>
                  <a:txBody>
                    <a:bodyPr/>
                    <a:lstStyle/>
                    <a:p>
                      <a:pPr>
                        <a:lnSpc>
                          <a:spcPct val="107000"/>
                        </a:lnSpc>
                        <a:spcAft>
                          <a:spcPts val="0"/>
                        </a:spcAft>
                      </a:pPr>
                      <a:r>
                        <a:rPr lang="de-DE" sz="1050">
                          <a:effectLst/>
                        </a:rPr>
                        <a:t>2</a:t>
                      </a:r>
                      <a:endParaRPr lang="de-DE"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e-DE" sz="1050">
                          <a:effectLst/>
                        </a:rPr>
                        <a:t>Medizin fürs Sodbrennen, Bakterien</a:t>
                      </a:r>
                    </a:p>
                    <a:p>
                      <a:pPr>
                        <a:lnSpc>
                          <a:spcPct val="107000"/>
                        </a:lnSpc>
                        <a:spcAft>
                          <a:spcPts val="0"/>
                        </a:spcAft>
                      </a:pPr>
                      <a:r>
                        <a:rPr lang="de-DE" sz="1050">
                          <a:effectLst/>
                        </a:rPr>
                        <a:t>Neutralisation</a:t>
                      </a:r>
                      <a:endParaRPr lang="de-DE"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e-DE" sz="1050">
                          <a:effectLst/>
                        </a:rPr>
                        <a:t>Neutralisation durch Antazida, Rennie</a:t>
                      </a:r>
                      <a:endParaRPr lang="de-DE"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e-DE" sz="1050">
                          <a:effectLst/>
                        </a:rPr>
                        <a:t>Neutralisation an der Magensäure </a:t>
                      </a:r>
                      <a:endParaRPr lang="de-DE"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4789518"/>
                  </a:ext>
                </a:extLst>
              </a:tr>
              <a:tr h="677857">
                <a:tc>
                  <a:txBody>
                    <a:bodyPr/>
                    <a:lstStyle/>
                    <a:p>
                      <a:pPr>
                        <a:lnSpc>
                          <a:spcPct val="107000"/>
                        </a:lnSpc>
                        <a:spcAft>
                          <a:spcPts val="0"/>
                        </a:spcAft>
                      </a:pPr>
                      <a:r>
                        <a:rPr lang="de-DE" sz="1050">
                          <a:effectLst/>
                        </a:rPr>
                        <a:t>1</a:t>
                      </a:r>
                      <a:endParaRPr lang="de-DE"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e-DE" sz="1050">
                          <a:effectLst/>
                        </a:rPr>
                        <a:t>Neutralisation: Salzbildungsreaktion</a:t>
                      </a:r>
                      <a:endParaRPr lang="de-DE"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e-DE" sz="1050">
                          <a:effectLst/>
                        </a:rPr>
                        <a:t>--</a:t>
                      </a:r>
                      <a:endParaRPr lang="de-DE"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e-DE" sz="1050">
                          <a:effectLst/>
                        </a:rPr>
                        <a:t>Neutralisation als S-B-Reaktion</a:t>
                      </a:r>
                      <a:endParaRPr lang="de-DE"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54432733"/>
                  </a:ext>
                </a:extLst>
              </a:tr>
              <a:tr h="864670">
                <a:tc>
                  <a:txBody>
                    <a:bodyPr/>
                    <a:lstStyle/>
                    <a:p>
                      <a:pPr>
                        <a:lnSpc>
                          <a:spcPct val="107000"/>
                        </a:lnSpc>
                        <a:spcAft>
                          <a:spcPts val="0"/>
                        </a:spcAft>
                      </a:pPr>
                      <a:r>
                        <a:rPr lang="de-DE" sz="1050">
                          <a:effectLst/>
                        </a:rPr>
                        <a:t>1-2</a:t>
                      </a:r>
                      <a:endParaRPr lang="de-DE"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e-DE" sz="1050">
                          <a:effectLst/>
                        </a:rPr>
                        <a:t>Klassenarbeit Säuren, Basen, Salze, Neutralisation</a:t>
                      </a:r>
                      <a:endParaRPr lang="de-DE"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e-DE" sz="1050">
                          <a:effectLst/>
                        </a:rPr>
                        <a:t> </a:t>
                      </a:r>
                      <a:endParaRPr lang="de-DE"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e-DE" sz="1050">
                          <a:effectLst/>
                        </a:rPr>
                        <a:t>---</a:t>
                      </a:r>
                      <a:endParaRPr lang="de-DE"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67161156"/>
                  </a:ext>
                </a:extLst>
              </a:tr>
            </a:tbl>
          </a:graphicData>
        </a:graphic>
      </p:graphicFrame>
    </p:spTree>
    <p:extLst>
      <p:ext uri="{BB962C8B-B14F-4D97-AF65-F5344CB8AC3E}">
        <p14:creationId xmlns:p14="http://schemas.microsoft.com/office/powerpoint/2010/main" val="3462364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feld 12"/>
          <p:cNvSpPr txBox="1"/>
          <p:nvPr/>
        </p:nvSpPr>
        <p:spPr>
          <a:xfrm>
            <a:off x="459968" y="446490"/>
            <a:ext cx="5942420" cy="658410"/>
          </a:xfrm>
          <a:prstGeom prst="rect">
            <a:avLst/>
          </a:prstGeom>
          <a:noFill/>
        </p:spPr>
        <p:txBody>
          <a:bodyPr wrap="square" lIns="0" tIns="0" rIns="0" bIns="0" rtlCol="0" anchor="t">
            <a:noAutofit/>
          </a:bodyPr>
          <a:lstStyle/>
          <a:p>
            <a:r>
              <a:rPr lang="de-DE" sz="2000" b="1">
                <a:latin typeface="Palatino Linotype"/>
              </a:rPr>
              <a:t>Fokus: Unterrichtsphasen nach ChiK</a:t>
            </a:r>
            <a:endParaRPr lang="de-DE" sz="2000" b="1">
              <a:latin typeface="Palatino Linotype" panose="02040502050505030304" pitchFamily="18" charset="0"/>
            </a:endParaRPr>
          </a:p>
        </p:txBody>
      </p:sp>
      <p:cxnSp>
        <p:nvCxnSpPr>
          <p:cNvPr id="11" name="Gerade Verbindung 10"/>
          <p:cNvCxnSpPr/>
          <p:nvPr/>
        </p:nvCxnSpPr>
        <p:spPr>
          <a:xfrm>
            <a:off x="459968" y="346590"/>
            <a:ext cx="454763"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feld 1">
            <a:extLst>
              <a:ext uri="{FF2B5EF4-FFF2-40B4-BE49-F238E27FC236}">
                <a16:creationId xmlns:a16="http://schemas.microsoft.com/office/drawing/2014/main" id="{BA79F1D6-9261-4ED3-9DBB-3E9E9498C661}"/>
              </a:ext>
            </a:extLst>
          </p:cNvPr>
          <p:cNvSpPr txBox="1"/>
          <p:nvPr/>
        </p:nvSpPr>
        <p:spPr>
          <a:xfrm>
            <a:off x="452158" y="1653988"/>
            <a:ext cx="1885951" cy="369332"/>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e-DE">
                <a:ea typeface="Roboto Condensed"/>
                <a:cs typeface="Roboto Condensed"/>
              </a:rPr>
              <a:t>Begegnungsphase</a:t>
            </a:r>
          </a:p>
        </p:txBody>
      </p:sp>
      <p:sp>
        <p:nvSpPr>
          <p:cNvPr id="3" name="Textfeld 2">
            <a:extLst>
              <a:ext uri="{FF2B5EF4-FFF2-40B4-BE49-F238E27FC236}">
                <a16:creationId xmlns:a16="http://schemas.microsoft.com/office/drawing/2014/main" id="{8A41A5D4-8517-45E8-A53D-AFBB1FDE162D}"/>
              </a:ext>
            </a:extLst>
          </p:cNvPr>
          <p:cNvSpPr txBox="1"/>
          <p:nvPr/>
        </p:nvSpPr>
        <p:spPr>
          <a:xfrm>
            <a:off x="2418790" y="1653989"/>
            <a:ext cx="1885949" cy="369332"/>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e-DE">
                <a:ea typeface="Roboto Condensed"/>
                <a:cs typeface="Roboto Condensed"/>
              </a:rPr>
              <a:t>Neugierphase</a:t>
            </a:r>
          </a:p>
        </p:txBody>
      </p:sp>
      <p:sp>
        <p:nvSpPr>
          <p:cNvPr id="4" name="Textfeld 3">
            <a:extLst>
              <a:ext uri="{FF2B5EF4-FFF2-40B4-BE49-F238E27FC236}">
                <a16:creationId xmlns:a16="http://schemas.microsoft.com/office/drawing/2014/main" id="{B7FF2D35-6105-4B3F-A755-CE9B393DCFB6}"/>
              </a:ext>
            </a:extLst>
          </p:cNvPr>
          <p:cNvSpPr txBox="1"/>
          <p:nvPr/>
        </p:nvSpPr>
        <p:spPr>
          <a:xfrm>
            <a:off x="4377018" y="1653988"/>
            <a:ext cx="1911162" cy="369332"/>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e-DE">
                <a:ea typeface="Roboto Condensed"/>
                <a:cs typeface="Roboto Condensed"/>
              </a:rPr>
              <a:t>Erarbeitungsphase</a:t>
            </a:r>
          </a:p>
        </p:txBody>
      </p:sp>
      <p:sp>
        <p:nvSpPr>
          <p:cNvPr id="6" name="Textfeld 5">
            <a:extLst>
              <a:ext uri="{FF2B5EF4-FFF2-40B4-BE49-F238E27FC236}">
                <a16:creationId xmlns:a16="http://schemas.microsoft.com/office/drawing/2014/main" id="{D11C175B-555A-4026-AB0B-7B1FD8449159}"/>
              </a:ext>
            </a:extLst>
          </p:cNvPr>
          <p:cNvSpPr txBox="1"/>
          <p:nvPr/>
        </p:nvSpPr>
        <p:spPr>
          <a:xfrm>
            <a:off x="6360460" y="1653988"/>
            <a:ext cx="1953185" cy="369332"/>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e-DE">
                <a:ea typeface="Roboto Condensed"/>
                <a:cs typeface="Roboto Condensed"/>
              </a:rPr>
              <a:t>Vernetzungsphase</a:t>
            </a:r>
          </a:p>
        </p:txBody>
      </p:sp>
      <p:sp>
        <p:nvSpPr>
          <p:cNvPr id="10" name="Textfeld 9">
            <a:extLst>
              <a:ext uri="{FF2B5EF4-FFF2-40B4-BE49-F238E27FC236}">
                <a16:creationId xmlns:a16="http://schemas.microsoft.com/office/drawing/2014/main" id="{8DD41E0D-0FCB-41D7-8AAB-A6C58697F7B0}"/>
              </a:ext>
            </a:extLst>
          </p:cNvPr>
          <p:cNvSpPr txBox="1"/>
          <p:nvPr/>
        </p:nvSpPr>
        <p:spPr>
          <a:xfrm>
            <a:off x="452158" y="2116231"/>
            <a:ext cx="1885951" cy="1477328"/>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l">
              <a:buFont typeface="Arial"/>
              <a:buChar char="•"/>
            </a:pPr>
            <a:r>
              <a:rPr lang="de-DE">
                <a:ea typeface="Roboto Condensed"/>
                <a:cs typeface="Roboto Condensed"/>
              </a:rPr>
              <a:t>Zeitungsartikel</a:t>
            </a:r>
          </a:p>
          <a:p>
            <a:pPr marL="285750" indent="-285750">
              <a:buFont typeface="Arial"/>
              <a:buChar char="•"/>
            </a:pPr>
            <a:r>
              <a:rPr lang="de-DE">
                <a:ea typeface="Roboto Condensed"/>
                <a:cs typeface="Roboto Condensed"/>
              </a:rPr>
              <a:t>Schülerbericht</a:t>
            </a:r>
          </a:p>
          <a:p>
            <a:pPr marL="285750" indent="-285750">
              <a:buFont typeface="Arial"/>
              <a:buChar char="•"/>
            </a:pPr>
            <a:r>
              <a:rPr lang="de-DE">
                <a:ea typeface="Roboto Condensed"/>
                <a:cs typeface="Roboto Condensed"/>
              </a:rPr>
              <a:t>Werbeanzeige</a:t>
            </a:r>
          </a:p>
          <a:p>
            <a:pPr marL="285750" indent="-285750">
              <a:buFont typeface="Arial"/>
              <a:buChar char="•"/>
            </a:pPr>
            <a:r>
              <a:rPr lang="de-DE">
                <a:ea typeface="Roboto Condensed"/>
                <a:cs typeface="Roboto Condensed"/>
              </a:rPr>
              <a:t>Mindmap</a:t>
            </a:r>
          </a:p>
          <a:p>
            <a:pPr marL="285750" indent="-285750">
              <a:buFont typeface="Arial"/>
              <a:buChar char="•"/>
            </a:pPr>
            <a:r>
              <a:rPr lang="de-DE">
                <a:ea typeface="Roboto Condensed"/>
                <a:cs typeface="Roboto Condensed"/>
              </a:rPr>
              <a:t>Experimente</a:t>
            </a:r>
          </a:p>
        </p:txBody>
      </p:sp>
      <p:sp>
        <p:nvSpPr>
          <p:cNvPr id="14" name="Textfeld 13">
            <a:extLst>
              <a:ext uri="{FF2B5EF4-FFF2-40B4-BE49-F238E27FC236}">
                <a16:creationId xmlns:a16="http://schemas.microsoft.com/office/drawing/2014/main" id="{8F272469-71CD-44D8-A621-FB97F5A7BF48}"/>
              </a:ext>
            </a:extLst>
          </p:cNvPr>
          <p:cNvSpPr txBox="1"/>
          <p:nvPr/>
        </p:nvSpPr>
        <p:spPr>
          <a:xfrm>
            <a:off x="2418789" y="2116231"/>
            <a:ext cx="1885949" cy="2308324"/>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l">
              <a:buFont typeface="Arial"/>
              <a:buChar char="•"/>
            </a:pPr>
            <a:r>
              <a:rPr lang="de-DE">
                <a:ea typeface="Roboto Condensed"/>
                <a:cs typeface="Roboto Condensed"/>
              </a:rPr>
              <a:t>Mindmap</a:t>
            </a:r>
          </a:p>
          <a:p>
            <a:pPr marL="285750" indent="-285750">
              <a:buFont typeface="Arial"/>
              <a:buChar char="•"/>
            </a:pPr>
            <a:r>
              <a:rPr lang="de-DE">
                <a:ea typeface="Roboto Condensed"/>
                <a:cs typeface="Roboto Condensed"/>
              </a:rPr>
              <a:t>Brainstorming</a:t>
            </a:r>
          </a:p>
          <a:p>
            <a:pPr marL="285750" indent="-285750">
              <a:buFont typeface="Arial"/>
              <a:buChar char="•"/>
            </a:pPr>
            <a:r>
              <a:rPr lang="de-DE">
                <a:ea typeface="Roboto Condensed"/>
                <a:cs typeface="Roboto Condensed"/>
              </a:rPr>
              <a:t>Experimente</a:t>
            </a:r>
          </a:p>
          <a:p>
            <a:pPr marL="285750" indent="-285750">
              <a:buFont typeface="Arial"/>
              <a:buChar char="•"/>
            </a:pPr>
            <a:r>
              <a:rPr lang="de-DE">
                <a:ea typeface="Roboto Condensed"/>
                <a:cs typeface="Roboto Condensed"/>
              </a:rPr>
              <a:t>Fragen sammeln</a:t>
            </a:r>
          </a:p>
          <a:p>
            <a:pPr marL="285750" indent="-285750">
              <a:buFont typeface="Arial"/>
              <a:buChar char="•"/>
            </a:pPr>
            <a:r>
              <a:rPr lang="de-DE">
                <a:ea typeface="Roboto Condensed"/>
                <a:cs typeface="Roboto Condensed"/>
              </a:rPr>
              <a:t>Fragen strukturieren</a:t>
            </a:r>
          </a:p>
          <a:p>
            <a:pPr marL="285750" indent="-285750">
              <a:buFont typeface="Arial"/>
              <a:buChar char="•"/>
            </a:pPr>
            <a:endParaRPr lang="de-DE">
              <a:ea typeface="Roboto Condensed"/>
              <a:cs typeface="Roboto Condensed"/>
            </a:endParaRPr>
          </a:p>
        </p:txBody>
      </p:sp>
      <p:sp>
        <p:nvSpPr>
          <p:cNvPr id="15" name="Textfeld 14">
            <a:extLst>
              <a:ext uri="{FF2B5EF4-FFF2-40B4-BE49-F238E27FC236}">
                <a16:creationId xmlns:a16="http://schemas.microsoft.com/office/drawing/2014/main" id="{E7A6D155-00E1-4B89-8ABA-C7C685AB1DBD}"/>
              </a:ext>
            </a:extLst>
          </p:cNvPr>
          <p:cNvSpPr txBox="1"/>
          <p:nvPr/>
        </p:nvSpPr>
        <p:spPr>
          <a:xfrm>
            <a:off x="4377017" y="2116230"/>
            <a:ext cx="1911164" cy="2031325"/>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de-DE" sz="1400">
                <a:ea typeface="Roboto Condensed"/>
                <a:cs typeface="Roboto Condensed"/>
              </a:rPr>
              <a:t>Gruppenarbeit</a:t>
            </a:r>
          </a:p>
          <a:p>
            <a:pPr marL="285750" indent="-285750">
              <a:buFont typeface="Arial"/>
              <a:buChar char="•"/>
            </a:pPr>
            <a:r>
              <a:rPr lang="de-DE" sz="1400">
                <a:ea typeface="Roboto Condensed"/>
                <a:cs typeface="Roboto Condensed"/>
              </a:rPr>
              <a:t>Stationsarbeit</a:t>
            </a:r>
          </a:p>
          <a:p>
            <a:pPr marL="285750" indent="-285750">
              <a:buFont typeface="Arial"/>
              <a:buChar char="•"/>
            </a:pPr>
            <a:r>
              <a:rPr lang="de-DE" sz="1400">
                <a:ea typeface="Roboto Condensed"/>
                <a:cs typeface="Roboto Condensed"/>
              </a:rPr>
              <a:t>Gruppenpuzzle</a:t>
            </a:r>
          </a:p>
          <a:p>
            <a:pPr marL="285750" indent="-285750" algn="l">
              <a:buFont typeface="Arial"/>
              <a:buChar char="•"/>
            </a:pPr>
            <a:r>
              <a:rPr lang="de-DE" sz="1400">
                <a:ea typeface="Roboto Condensed"/>
                <a:cs typeface="Roboto Condensed"/>
              </a:rPr>
              <a:t>Recherche</a:t>
            </a:r>
          </a:p>
          <a:p>
            <a:pPr marL="285750" indent="-285750">
              <a:buFont typeface="Arial"/>
              <a:buChar char="•"/>
            </a:pPr>
            <a:r>
              <a:rPr lang="de-DE" sz="1400">
                <a:ea typeface="Roboto Condensed"/>
                <a:cs typeface="Roboto Condensed"/>
              </a:rPr>
              <a:t>Expertenvorträge</a:t>
            </a:r>
          </a:p>
          <a:p>
            <a:pPr marL="285750" indent="-285750">
              <a:buFont typeface="Arial"/>
              <a:buChar char="•"/>
            </a:pPr>
            <a:r>
              <a:rPr lang="de-DE" sz="1400">
                <a:ea typeface="Roboto Condensed"/>
                <a:cs typeface="Roboto Condensed"/>
              </a:rPr>
              <a:t>Planspiele</a:t>
            </a:r>
          </a:p>
          <a:p>
            <a:pPr marL="285750" indent="-285750">
              <a:buFont typeface="Arial"/>
              <a:buChar char="•"/>
            </a:pPr>
            <a:r>
              <a:rPr lang="de-DE" sz="1400">
                <a:ea typeface="Roboto Condensed"/>
                <a:cs typeface="Roboto Condensed"/>
              </a:rPr>
              <a:t>Partnerarbeit</a:t>
            </a:r>
          </a:p>
          <a:p>
            <a:pPr marL="285750" indent="-285750">
              <a:buFont typeface="Arial"/>
              <a:buChar char="•"/>
            </a:pPr>
            <a:r>
              <a:rPr lang="de-DE" sz="1400">
                <a:ea typeface="Roboto Condensed"/>
                <a:cs typeface="Roboto Condensed"/>
              </a:rPr>
              <a:t>Schülerexperimente</a:t>
            </a:r>
          </a:p>
          <a:p>
            <a:pPr marL="285750" indent="-285750">
              <a:buFont typeface="Arial"/>
              <a:buChar char="•"/>
            </a:pPr>
            <a:r>
              <a:rPr lang="de-DE" sz="1400">
                <a:ea typeface="Roboto Condensed"/>
                <a:cs typeface="Roboto Condensed"/>
              </a:rPr>
              <a:t>Posterpräsentation</a:t>
            </a:r>
          </a:p>
        </p:txBody>
      </p:sp>
      <p:sp>
        <p:nvSpPr>
          <p:cNvPr id="16" name="Textfeld 15">
            <a:extLst>
              <a:ext uri="{FF2B5EF4-FFF2-40B4-BE49-F238E27FC236}">
                <a16:creationId xmlns:a16="http://schemas.microsoft.com/office/drawing/2014/main" id="{D177E038-25FE-45E5-B0FB-948CEA8130F6}"/>
              </a:ext>
            </a:extLst>
          </p:cNvPr>
          <p:cNvSpPr txBox="1"/>
          <p:nvPr/>
        </p:nvSpPr>
        <p:spPr>
          <a:xfrm>
            <a:off x="6360459" y="2116231"/>
            <a:ext cx="1953186" cy="954107"/>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l">
              <a:buFont typeface="Arial"/>
              <a:buChar char="•"/>
            </a:pPr>
            <a:r>
              <a:rPr lang="de-DE" sz="1400">
                <a:ea typeface="Roboto Condensed"/>
                <a:cs typeface="Roboto Condensed"/>
              </a:rPr>
              <a:t>Unterrichtsgespräch</a:t>
            </a:r>
          </a:p>
          <a:p>
            <a:pPr marL="285750" indent="-285750">
              <a:buFont typeface="Arial"/>
              <a:buChar char="•"/>
            </a:pPr>
            <a:r>
              <a:rPr lang="de-DE" sz="1400">
                <a:ea typeface="Roboto Condensed"/>
                <a:cs typeface="Roboto Condensed"/>
              </a:rPr>
              <a:t>Gruppenpuzzle</a:t>
            </a:r>
          </a:p>
          <a:p>
            <a:pPr marL="285750" indent="-285750">
              <a:buFont typeface="Arial"/>
              <a:buChar char="•"/>
            </a:pPr>
            <a:r>
              <a:rPr lang="de-DE" sz="1400">
                <a:ea typeface="Roboto Condensed"/>
                <a:cs typeface="Roboto Condensed"/>
              </a:rPr>
              <a:t>Planspiele</a:t>
            </a:r>
          </a:p>
          <a:p>
            <a:pPr marL="285750" indent="-285750">
              <a:buFont typeface="Arial"/>
              <a:buChar char="•"/>
            </a:pPr>
            <a:r>
              <a:rPr lang="de-DE" sz="1400">
                <a:ea typeface="Roboto Condensed"/>
                <a:cs typeface="Roboto Condensed"/>
              </a:rPr>
              <a:t>Übungsaufgaben</a:t>
            </a:r>
          </a:p>
        </p:txBody>
      </p:sp>
      <p:sp>
        <p:nvSpPr>
          <p:cNvPr id="17" name="Textfeld 16">
            <a:extLst>
              <a:ext uri="{FF2B5EF4-FFF2-40B4-BE49-F238E27FC236}">
                <a16:creationId xmlns:a16="http://schemas.microsoft.com/office/drawing/2014/main" id="{A2187DE5-EB23-4995-B941-CBBBE4CD797C}"/>
              </a:ext>
            </a:extLst>
          </p:cNvPr>
          <p:cNvSpPr txBox="1"/>
          <p:nvPr/>
        </p:nvSpPr>
        <p:spPr>
          <a:xfrm>
            <a:off x="393327" y="1158128"/>
            <a:ext cx="7567331" cy="369332"/>
          </a:xfrm>
          <a:prstGeom prst="rect">
            <a:avLst/>
          </a:prstGeom>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a:ea typeface="Roboto Condensed"/>
                <a:cs typeface="Roboto Condensed"/>
              </a:rPr>
              <a:t>Vorstellung verschiedener Methoden für die Unterrichtsphasen:</a:t>
            </a:r>
          </a:p>
        </p:txBody>
      </p:sp>
    </p:spTree>
    <p:extLst>
      <p:ext uri="{BB962C8B-B14F-4D97-AF65-F5344CB8AC3E}">
        <p14:creationId xmlns:p14="http://schemas.microsoft.com/office/powerpoint/2010/main" val="2336426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bg/>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xEl>
                                              <p:pRg st="3" end="3"/>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bg/>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xEl>
                                              <p:pRg st="0" end="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
                                            <p:txEl>
                                              <p:pRg st="1" end="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
                                            <p:txEl>
                                              <p:pRg st="2" end="2"/>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
                                            <p:txEl>
                                              <p:pRg st="3" end="3"/>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
                                            <p:txEl>
                                              <p:pRg st="4" end="4"/>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5">
                                            <p:txEl>
                                              <p:pRg st="5" end="5"/>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5">
                                            <p:txEl>
                                              <p:pRg st="6" end="6"/>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5">
                                            <p:txEl>
                                              <p:pRg st="7" end="7"/>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5">
                                            <p:txEl>
                                              <p:pRg st="8" end="8"/>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6">
                                            <p:bg/>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6">
                                            <p:txEl>
                                              <p:pRg st="0" end="0"/>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6">
                                            <p:txEl>
                                              <p:pRg st="1" end="1"/>
                                            </p:tx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6">
                                            <p:txEl>
                                              <p:pRg st="2" end="2"/>
                                            </p:tx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P spid="14" grpId="0" build="p" animBg="1"/>
      <p:bldP spid="15" grpId="0" build="p" animBg="1"/>
      <p:bldP spid="16"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feld 12"/>
          <p:cNvSpPr txBox="1"/>
          <p:nvPr/>
        </p:nvSpPr>
        <p:spPr>
          <a:xfrm>
            <a:off x="459968" y="446490"/>
            <a:ext cx="5942420" cy="658410"/>
          </a:xfrm>
          <a:prstGeom prst="rect">
            <a:avLst/>
          </a:prstGeom>
          <a:noFill/>
        </p:spPr>
        <p:txBody>
          <a:bodyPr wrap="square" lIns="0" tIns="0" rIns="0" bIns="0" rtlCol="0" anchor="t">
            <a:noAutofit/>
          </a:bodyPr>
          <a:lstStyle/>
          <a:p>
            <a:r>
              <a:rPr lang="de-DE" sz="2000" b="1">
                <a:latin typeface="Palatino Linotype"/>
              </a:rPr>
              <a:t>Unterrichtseinheit im Stil ChiK</a:t>
            </a:r>
            <a:endParaRPr lang="de-DE" sz="2000" b="1">
              <a:latin typeface="Palatino Linotype" panose="02040502050505030304" pitchFamily="18" charset="0"/>
            </a:endParaRPr>
          </a:p>
        </p:txBody>
      </p:sp>
      <p:cxnSp>
        <p:nvCxnSpPr>
          <p:cNvPr id="11" name="Gerade Verbindung 10"/>
          <p:cNvCxnSpPr/>
          <p:nvPr/>
        </p:nvCxnSpPr>
        <p:spPr>
          <a:xfrm>
            <a:off x="459968" y="346590"/>
            <a:ext cx="454763"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Tabelle 4">
            <a:extLst>
              <a:ext uri="{FF2B5EF4-FFF2-40B4-BE49-F238E27FC236}">
                <a16:creationId xmlns:a16="http://schemas.microsoft.com/office/drawing/2014/main" id="{59648323-EB1A-41D6-AB24-EF8890734937}"/>
              </a:ext>
            </a:extLst>
          </p:cNvPr>
          <p:cNvGraphicFramePr>
            <a:graphicFrameLocks noGrp="1"/>
          </p:cNvGraphicFramePr>
          <p:nvPr>
            <p:extLst>
              <p:ext uri="{D42A27DB-BD31-4B8C-83A1-F6EECF244321}">
                <p14:modId xmlns:p14="http://schemas.microsoft.com/office/powerpoint/2010/main" val="838573719"/>
              </p:ext>
            </p:extLst>
          </p:nvPr>
        </p:nvGraphicFramePr>
        <p:xfrm>
          <a:off x="145090" y="796963"/>
          <a:ext cx="5564595" cy="3296570"/>
        </p:xfrm>
        <a:graphic>
          <a:graphicData uri="http://schemas.openxmlformats.org/drawingml/2006/table">
            <a:tbl>
              <a:tblPr firstRow="1" firstCol="1" bandRow="1">
                <a:tableStyleId>{5C22544A-7EE6-4342-B048-85BDC9FD1C3A}</a:tableStyleId>
              </a:tblPr>
              <a:tblGrid>
                <a:gridCol w="432296">
                  <a:extLst>
                    <a:ext uri="{9D8B030D-6E8A-4147-A177-3AD203B41FA5}">
                      <a16:colId xmlns:a16="http://schemas.microsoft.com/office/drawing/2014/main" val="657723858"/>
                    </a:ext>
                  </a:extLst>
                </a:gridCol>
                <a:gridCol w="762316">
                  <a:extLst>
                    <a:ext uri="{9D8B030D-6E8A-4147-A177-3AD203B41FA5}">
                      <a16:colId xmlns:a16="http://schemas.microsoft.com/office/drawing/2014/main" val="373956830"/>
                    </a:ext>
                  </a:extLst>
                </a:gridCol>
                <a:gridCol w="2978526">
                  <a:extLst>
                    <a:ext uri="{9D8B030D-6E8A-4147-A177-3AD203B41FA5}">
                      <a16:colId xmlns:a16="http://schemas.microsoft.com/office/drawing/2014/main" val="1781629163"/>
                    </a:ext>
                  </a:extLst>
                </a:gridCol>
                <a:gridCol w="1391457">
                  <a:extLst>
                    <a:ext uri="{9D8B030D-6E8A-4147-A177-3AD203B41FA5}">
                      <a16:colId xmlns:a16="http://schemas.microsoft.com/office/drawing/2014/main" val="2889082389"/>
                    </a:ext>
                  </a:extLst>
                </a:gridCol>
              </a:tblGrid>
              <a:tr h="319638">
                <a:tc>
                  <a:txBody>
                    <a:bodyPr/>
                    <a:lstStyle/>
                    <a:p>
                      <a:pPr>
                        <a:lnSpc>
                          <a:spcPct val="107000"/>
                        </a:lnSpc>
                        <a:spcAft>
                          <a:spcPts val="0"/>
                        </a:spcAft>
                      </a:pPr>
                      <a:r>
                        <a:rPr lang="de-DE" sz="1050">
                          <a:effectLst/>
                        </a:rPr>
                        <a:t>Zeit</a:t>
                      </a:r>
                      <a:endParaRPr lang="de-DE" sz="1050">
                        <a:effectLst/>
                        <a:latin typeface="Calibri" panose="020F0502020204030204" pitchFamily="34" charset="0"/>
                        <a:ea typeface="Calibri" panose="020F0502020204030204" pitchFamily="34" charset="0"/>
                        <a:cs typeface="Times New Roman" panose="02020603050405020304" pitchFamily="18" charset="0"/>
                      </a:endParaRPr>
                    </a:p>
                  </a:txBody>
                  <a:tcPr marL="15746" marR="15746" marT="0" marB="0"/>
                </a:tc>
                <a:tc>
                  <a:txBody>
                    <a:bodyPr/>
                    <a:lstStyle/>
                    <a:p>
                      <a:pPr>
                        <a:lnSpc>
                          <a:spcPct val="107000"/>
                        </a:lnSpc>
                        <a:spcAft>
                          <a:spcPts val="0"/>
                        </a:spcAft>
                      </a:pPr>
                      <a:r>
                        <a:rPr lang="de-DE" sz="1050">
                          <a:effectLst/>
                        </a:rPr>
                        <a:t>Phase</a:t>
                      </a:r>
                      <a:endParaRPr lang="de-DE" sz="1050">
                        <a:effectLst/>
                        <a:latin typeface="Calibri" panose="020F0502020204030204" pitchFamily="34" charset="0"/>
                        <a:ea typeface="Calibri" panose="020F0502020204030204" pitchFamily="34" charset="0"/>
                        <a:cs typeface="Times New Roman" panose="02020603050405020304" pitchFamily="18" charset="0"/>
                      </a:endParaRPr>
                    </a:p>
                  </a:txBody>
                  <a:tcPr marL="15746" marR="15746" marT="0" marB="0"/>
                </a:tc>
                <a:tc>
                  <a:txBody>
                    <a:bodyPr/>
                    <a:lstStyle/>
                    <a:p>
                      <a:pPr>
                        <a:lnSpc>
                          <a:spcPct val="107000"/>
                        </a:lnSpc>
                        <a:spcAft>
                          <a:spcPts val="0"/>
                        </a:spcAft>
                      </a:pPr>
                      <a:r>
                        <a:rPr lang="de-DE" sz="1050">
                          <a:effectLst/>
                        </a:rPr>
                        <a:t>Inhalt</a:t>
                      </a:r>
                      <a:endParaRPr lang="de-DE" sz="1050">
                        <a:effectLst/>
                        <a:latin typeface="Calibri" panose="020F0502020204030204" pitchFamily="34" charset="0"/>
                        <a:ea typeface="Calibri" panose="020F0502020204030204" pitchFamily="34" charset="0"/>
                        <a:cs typeface="Times New Roman" panose="02020603050405020304" pitchFamily="18" charset="0"/>
                      </a:endParaRPr>
                    </a:p>
                  </a:txBody>
                  <a:tcPr marL="15746" marR="15746" marT="0" marB="0"/>
                </a:tc>
                <a:tc>
                  <a:txBody>
                    <a:bodyPr/>
                    <a:lstStyle/>
                    <a:p>
                      <a:pPr>
                        <a:lnSpc>
                          <a:spcPct val="107000"/>
                        </a:lnSpc>
                        <a:spcAft>
                          <a:spcPts val="0"/>
                        </a:spcAft>
                      </a:pPr>
                      <a:r>
                        <a:rPr lang="de-DE" sz="1050">
                          <a:effectLst/>
                        </a:rPr>
                        <a:t>Material/Sozialform</a:t>
                      </a:r>
                      <a:endParaRPr lang="de-DE" sz="1050">
                        <a:effectLst/>
                        <a:latin typeface="Calibri" panose="020F0502020204030204" pitchFamily="34" charset="0"/>
                        <a:ea typeface="Calibri" panose="020F0502020204030204" pitchFamily="34" charset="0"/>
                        <a:cs typeface="Times New Roman" panose="02020603050405020304" pitchFamily="18" charset="0"/>
                      </a:endParaRPr>
                    </a:p>
                  </a:txBody>
                  <a:tcPr marL="15746" marR="15746" marT="0" marB="0"/>
                </a:tc>
                <a:extLst>
                  <a:ext uri="{0D108BD9-81ED-4DB2-BD59-A6C34878D82A}">
                    <a16:rowId xmlns:a16="http://schemas.microsoft.com/office/drawing/2014/main" val="1328509430"/>
                  </a:ext>
                </a:extLst>
              </a:tr>
              <a:tr h="367717">
                <a:tc>
                  <a:txBody>
                    <a:bodyPr/>
                    <a:lstStyle/>
                    <a:p>
                      <a:pPr>
                        <a:lnSpc>
                          <a:spcPct val="107000"/>
                        </a:lnSpc>
                        <a:spcAft>
                          <a:spcPts val="0"/>
                        </a:spcAft>
                      </a:pPr>
                      <a:r>
                        <a:rPr lang="de-DE" sz="1050">
                          <a:effectLst/>
                        </a:rPr>
                        <a:t>2min</a:t>
                      </a:r>
                      <a:endParaRPr lang="de-DE" sz="1050">
                        <a:effectLst/>
                        <a:latin typeface="Calibri" panose="020F0502020204030204" pitchFamily="34" charset="0"/>
                        <a:ea typeface="Calibri" panose="020F0502020204030204" pitchFamily="34" charset="0"/>
                        <a:cs typeface="Times New Roman" panose="02020603050405020304" pitchFamily="18" charset="0"/>
                      </a:endParaRPr>
                    </a:p>
                  </a:txBody>
                  <a:tcPr marL="15746" marR="15746" marT="0" marB="0"/>
                </a:tc>
                <a:tc>
                  <a:txBody>
                    <a:bodyPr/>
                    <a:lstStyle/>
                    <a:p>
                      <a:pPr>
                        <a:lnSpc>
                          <a:spcPct val="107000"/>
                        </a:lnSpc>
                        <a:spcAft>
                          <a:spcPts val="0"/>
                        </a:spcAft>
                      </a:pPr>
                      <a:r>
                        <a:rPr lang="de-DE" sz="1050">
                          <a:effectLst/>
                        </a:rPr>
                        <a:t>Einführung</a:t>
                      </a:r>
                      <a:endParaRPr lang="de-DE" sz="1050">
                        <a:effectLst/>
                        <a:latin typeface="Calibri" panose="020F0502020204030204" pitchFamily="34" charset="0"/>
                        <a:ea typeface="Calibri" panose="020F0502020204030204" pitchFamily="34" charset="0"/>
                        <a:cs typeface="Times New Roman" panose="02020603050405020304" pitchFamily="18" charset="0"/>
                      </a:endParaRPr>
                    </a:p>
                  </a:txBody>
                  <a:tcPr marL="15746" marR="15746" marT="0" marB="0"/>
                </a:tc>
                <a:tc>
                  <a:txBody>
                    <a:bodyPr/>
                    <a:lstStyle/>
                    <a:p>
                      <a:pPr>
                        <a:lnSpc>
                          <a:spcPct val="107000"/>
                        </a:lnSpc>
                        <a:spcAft>
                          <a:spcPts val="0"/>
                        </a:spcAft>
                      </a:pPr>
                      <a:r>
                        <a:rPr lang="de-DE" sz="1050">
                          <a:effectLst/>
                        </a:rPr>
                        <a:t>Ziel: Untersuchung eines Rohreinigers. SuS nennen die Inhaltsstoffe</a:t>
                      </a:r>
                      <a:endParaRPr lang="de-DE" sz="1050">
                        <a:effectLst/>
                        <a:latin typeface="Calibri" panose="020F0502020204030204" pitchFamily="34" charset="0"/>
                        <a:ea typeface="Calibri" panose="020F0502020204030204" pitchFamily="34" charset="0"/>
                        <a:cs typeface="Times New Roman" panose="02020603050405020304" pitchFamily="18" charset="0"/>
                      </a:endParaRPr>
                    </a:p>
                  </a:txBody>
                  <a:tcPr marL="15746" marR="15746" marT="0" marB="0"/>
                </a:tc>
                <a:tc>
                  <a:txBody>
                    <a:bodyPr/>
                    <a:lstStyle/>
                    <a:p>
                      <a:pPr>
                        <a:lnSpc>
                          <a:spcPct val="107000"/>
                        </a:lnSpc>
                        <a:spcAft>
                          <a:spcPts val="0"/>
                        </a:spcAft>
                      </a:pPr>
                      <a:r>
                        <a:rPr lang="de-DE" sz="1050">
                          <a:effectLst/>
                        </a:rPr>
                        <a:t>Rohreiniger/ UG</a:t>
                      </a:r>
                      <a:endParaRPr lang="de-DE" sz="1050">
                        <a:effectLst/>
                        <a:latin typeface="Calibri" panose="020F0502020204030204" pitchFamily="34" charset="0"/>
                        <a:ea typeface="Calibri" panose="020F0502020204030204" pitchFamily="34" charset="0"/>
                        <a:cs typeface="Times New Roman" panose="02020603050405020304" pitchFamily="18" charset="0"/>
                      </a:endParaRPr>
                    </a:p>
                  </a:txBody>
                  <a:tcPr marL="15746" marR="15746" marT="0" marB="0"/>
                </a:tc>
                <a:extLst>
                  <a:ext uri="{0D108BD9-81ED-4DB2-BD59-A6C34878D82A}">
                    <a16:rowId xmlns:a16="http://schemas.microsoft.com/office/drawing/2014/main" val="3468786787"/>
                  </a:ext>
                </a:extLst>
              </a:tr>
              <a:tr h="744233">
                <a:tc>
                  <a:txBody>
                    <a:bodyPr/>
                    <a:lstStyle/>
                    <a:p>
                      <a:pPr>
                        <a:lnSpc>
                          <a:spcPct val="107000"/>
                        </a:lnSpc>
                        <a:spcAft>
                          <a:spcPts val="0"/>
                        </a:spcAft>
                      </a:pPr>
                      <a:r>
                        <a:rPr lang="de-DE" sz="1050">
                          <a:effectLst/>
                        </a:rPr>
                        <a:t>5min</a:t>
                      </a:r>
                      <a:endParaRPr lang="de-DE" sz="1050">
                        <a:effectLst/>
                        <a:latin typeface="Calibri" panose="020F0502020204030204" pitchFamily="34" charset="0"/>
                        <a:ea typeface="Calibri" panose="020F0502020204030204" pitchFamily="34" charset="0"/>
                        <a:cs typeface="Times New Roman" panose="02020603050405020304" pitchFamily="18" charset="0"/>
                      </a:endParaRPr>
                    </a:p>
                  </a:txBody>
                  <a:tcPr marL="15746" marR="15746" marT="0" marB="0"/>
                </a:tc>
                <a:tc>
                  <a:txBody>
                    <a:bodyPr/>
                    <a:lstStyle/>
                    <a:p>
                      <a:pPr>
                        <a:lnSpc>
                          <a:spcPct val="107000"/>
                        </a:lnSpc>
                        <a:spcAft>
                          <a:spcPts val="0"/>
                        </a:spcAft>
                      </a:pPr>
                      <a:r>
                        <a:rPr lang="de-DE" sz="1050">
                          <a:effectLst/>
                        </a:rPr>
                        <a:t>Erarbeitung</a:t>
                      </a:r>
                      <a:endParaRPr lang="de-DE" sz="1050">
                        <a:effectLst/>
                        <a:latin typeface="Calibri" panose="020F0502020204030204" pitchFamily="34" charset="0"/>
                        <a:ea typeface="Calibri" panose="020F0502020204030204" pitchFamily="34" charset="0"/>
                        <a:cs typeface="Times New Roman" panose="02020603050405020304" pitchFamily="18" charset="0"/>
                      </a:endParaRPr>
                    </a:p>
                  </a:txBody>
                  <a:tcPr marL="15746" marR="15746" marT="0" marB="0"/>
                </a:tc>
                <a:tc>
                  <a:txBody>
                    <a:bodyPr/>
                    <a:lstStyle/>
                    <a:p>
                      <a:pPr>
                        <a:lnSpc>
                          <a:spcPct val="107000"/>
                        </a:lnSpc>
                        <a:spcAft>
                          <a:spcPts val="0"/>
                        </a:spcAft>
                      </a:pPr>
                      <a:r>
                        <a:rPr lang="de-DE" sz="1050">
                          <a:effectLst/>
                        </a:rPr>
                        <a:t>Lehrkraft löst etwas Rohreiniger in Wasser und die SuS beobachten:</a:t>
                      </a:r>
                    </a:p>
                    <a:p>
                      <a:pPr>
                        <a:lnSpc>
                          <a:spcPct val="107000"/>
                        </a:lnSpc>
                        <a:spcAft>
                          <a:spcPts val="0"/>
                        </a:spcAft>
                      </a:pPr>
                      <a:r>
                        <a:rPr lang="de-DE" sz="1050">
                          <a:effectLst/>
                        </a:rPr>
                        <a:t>1. Dissoziation (Lösen der Substanz)</a:t>
                      </a:r>
                    </a:p>
                    <a:p>
                      <a:pPr>
                        <a:lnSpc>
                          <a:spcPct val="107000"/>
                        </a:lnSpc>
                        <a:spcAft>
                          <a:spcPts val="0"/>
                        </a:spcAft>
                      </a:pPr>
                      <a:r>
                        <a:rPr lang="de-DE" sz="1050">
                          <a:effectLst/>
                        </a:rPr>
                        <a:t>2. </a:t>
                      </a:r>
                      <a:r>
                        <a:rPr lang="de-DE" sz="1050" err="1">
                          <a:effectLst/>
                        </a:rPr>
                        <a:t>Exothermie</a:t>
                      </a:r>
                      <a:endParaRPr lang="de-DE" sz="1050">
                        <a:effectLst/>
                        <a:latin typeface="Calibri" panose="020F0502020204030204" pitchFamily="34" charset="0"/>
                        <a:ea typeface="Calibri" panose="020F0502020204030204" pitchFamily="34" charset="0"/>
                        <a:cs typeface="Times New Roman" panose="02020603050405020304" pitchFamily="18" charset="0"/>
                      </a:endParaRPr>
                    </a:p>
                  </a:txBody>
                  <a:tcPr marL="15746" marR="15746" marT="0" marB="0"/>
                </a:tc>
                <a:tc>
                  <a:txBody>
                    <a:bodyPr/>
                    <a:lstStyle/>
                    <a:p>
                      <a:pPr>
                        <a:lnSpc>
                          <a:spcPct val="107000"/>
                        </a:lnSpc>
                        <a:spcAft>
                          <a:spcPts val="0"/>
                        </a:spcAft>
                      </a:pPr>
                      <a:r>
                        <a:rPr lang="de-DE" sz="1050">
                          <a:effectLst/>
                        </a:rPr>
                        <a:t>Rohreiniger, Wasser, Becherglas / LDE</a:t>
                      </a:r>
                      <a:endParaRPr lang="de-DE" sz="1050">
                        <a:effectLst/>
                        <a:latin typeface="Calibri" panose="020F0502020204030204" pitchFamily="34" charset="0"/>
                        <a:ea typeface="Calibri" panose="020F0502020204030204" pitchFamily="34" charset="0"/>
                        <a:cs typeface="Times New Roman" panose="02020603050405020304" pitchFamily="18" charset="0"/>
                      </a:endParaRPr>
                    </a:p>
                  </a:txBody>
                  <a:tcPr marL="15746" marR="15746" marT="0" marB="0"/>
                </a:tc>
                <a:extLst>
                  <a:ext uri="{0D108BD9-81ED-4DB2-BD59-A6C34878D82A}">
                    <a16:rowId xmlns:a16="http://schemas.microsoft.com/office/drawing/2014/main" val="3536619730"/>
                  </a:ext>
                </a:extLst>
              </a:tr>
              <a:tr h="744233">
                <a:tc>
                  <a:txBody>
                    <a:bodyPr/>
                    <a:lstStyle/>
                    <a:p>
                      <a:pPr>
                        <a:lnSpc>
                          <a:spcPct val="107000"/>
                        </a:lnSpc>
                        <a:spcAft>
                          <a:spcPts val="0"/>
                        </a:spcAft>
                      </a:pPr>
                      <a:r>
                        <a:rPr lang="de-DE" sz="1050">
                          <a:effectLst/>
                        </a:rPr>
                        <a:t>15min</a:t>
                      </a:r>
                      <a:endParaRPr lang="de-DE" sz="1050">
                        <a:effectLst/>
                        <a:latin typeface="Calibri" panose="020F0502020204030204" pitchFamily="34" charset="0"/>
                        <a:ea typeface="Calibri" panose="020F0502020204030204" pitchFamily="34" charset="0"/>
                        <a:cs typeface="Times New Roman" panose="02020603050405020304" pitchFamily="18" charset="0"/>
                      </a:endParaRPr>
                    </a:p>
                  </a:txBody>
                  <a:tcPr marL="15746" marR="15746" marT="0" marB="0"/>
                </a:tc>
                <a:tc>
                  <a:txBody>
                    <a:bodyPr/>
                    <a:lstStyle/>
                    <a:p>
                      <a:pPr>
                        <a:lnSpc>
                          <a:spcPct val="107000"/>
                        </a:lnSpc>
                        <a:spcAft>
                          <a:spcPts val="0"/>
                        </a:spcAft>
                      </a:pPr>
                      <a:r>
                        <a:rPr lang="de-DE" sz="1050">
                          <a:effectLst/>
                        </a:rPr>
                        <a:t> </a:t>
                      </a:r>
                      <a:endParaRPr lang="de-DE" sz="1050">
                        <a:effectLst/>
                        <a:latin typeface="Calibri" panose="020F0502020204030204" pitchFamily="34" charset="0"/>
                        <a:ea typeface="Calibri" panose="020F0502020204030204" pitchFamily="34" charset="0"/>
                        <a:cs typeface="Times New Roman" panose="02020603050405020304" pitchFamily="18" charset="0"/>
                      </a:endParaRPr>
                    </a:p>
                  </a:txBody>
                  <a:tcPr marL="15746" marR="15746" marT="0" marB="0"/>
                </a:tc>
                <a:tc>
                  <a:txBody>
                    <a:bodyPr/>
                    <a:lstStyle/>
                    <a:p>
                      <a:pPr>
                        <a:lnSpc>
                          <a:spcPct val="107000"/>
                        </a:lnSpc>
                        <a:spcAft>
                          <a:spcPts val="0"/>
                        </a:spcAft>
                      </a:pPr>
                      <a:r>
                        <a:rPr lang="de-DE" sz="1050">
                          <a:effectLst/>
                        </a:rPr>
                        <a:t>Dissoziation bei Säuren </a:t>
                      </a:r>
                      <a:r>
                        <a:rPr lang="de-DE" sz="1050">
                          <a:effectLst/>
                          <a:sym typeface="Wingdings" panose="05000000000000000000" pitchFamily="2" charset="2"/>
                        </a:rPr>
                        <a:t></a:t>
                      </a:r>
                      <a:r>
                        <a:rPr lang="de-DE" sz="1050">
                          <a:effectLst/>
                        </a:rPr>
                        <a:t> Vergleich zu NaOH:</a:t>
                      </a:r>
                    </a:p>
                    <a:p>
                      <a:pPr>
                        <a:lnSpc>
                          <a:spcPct val="107000"/>
                        </a:lnSpc>
                        <a:spcAft>
                          <a:spcPts val="0"/>
                        </a:spcAft>
                      </a:pPr>
                      <a:r>
                        <a:rPr lang="de-DE" sz="1050">
                          <a:effectLst/>
                        </a:rPr>
                        <a:t>NaOH --&gt; Na</a:t>
                      </a:r>
                      <a:r>
                        <a:rPr lang="de-DE" sz="1050" baseline="30000">
                          <a:effectLst/>
                        </a:rPr>
                        <a:t>+</a:t>
                      </a:r>
                      <a:r>
                        <a:rPr lang="de-DE" sz="1050">
                          <a:effectLst/>
                        </a:rPr>
                        <a:t> + OH</a:t>
                      </a:r>
                      <a:r>
                        <a:rPr lang="de-DE" sz="1050" baseline="30000">
                          <a:effectLst/>
                        </a:rPr>
                        <a:t>-</a:t>
                      </a:r>
                      <a:r>
                        <a:rPr lang="de-DE" sz="1050" baseline="-25000">
                          <a:effectLst/>
                        </a:rPr>
                        <a:t> </a:t>
                      </a:r>
                      <a:r>
                        <a:rPr lang="de-DE" sz="1050">
                          <a:effectLst/>
                        </a:rPr>
                        <a:t>(Merksatz, Tafelbild)</a:t>
                      </a:r>
                    </a:p>
                    <a:p>
                      <a:pPr>
                        <a:lnSpc>
                          <a:spcPct val="107000"/>
                        </a:lnSpc>
                        <a:spcAft>
                          <a:spcPts val="0"/>
                        </a:spcAft>
                      </a:pPr>
                      <a:r>
                        <a:rPr lang="de-DE" sz="1050">
                          <a:effectLst/>
                        </a:rPr>
                        <a:t>+ Beispiele für Hydroxide</a:t>
                      </a:r>
                    </a:p>
                    <a:p>
                      <a:pPr>
                        <a:lnSpc>
                          <a:spcPct val="107000"/>
                        </a:lnSpc>
                        <a:spcAft>
                          <a:spcPts val="0"/>
                        </a:spcAft>
                      </a:pPr>
                      <a:r>
                        <a:rPr lang="de-DE" sz="1050">
                          <a:effectLst/>
                        </a:rPr>
                        <a:t>Aufgabe: Dissoziationsgleichungen aufstellen</a:t>
                      </a:r>
                      <a:endParaRPr lang="de-DE" sz="1050">
                        <a:effectLst/>
                        <a:latin typeface="Calibri" panose="020F0502020204030204" pitchFamily="34" charset="0"/>
                        <a:ea typeface="Calibri" panose="020F0502020204030204" pitchFamily="34" charset="0"/>
                        <a:cs typeface="Times New Roman" panose="02020603050405020304" pitchFamily="18" charset="0"/>
                      </a:endParaRPr>
                    </a:p>
                  </a:txBody>
                  <a:tcPr marL="15746" marR="15746" marT="0" marB="0"/>
                </a:tc>
                <a:tc>
                  <a:txBody>
                    <a:bodyPr/>
                    <a:lstStyle/>
                    <a:p>
                      <a:pPr>
                        <a:lnSpc>
                          <a:spcPct val="107000"/>
                        </a:lnSpc>
                        <a:spcAft>
                          <a:spcPts val="0"/>
                        </a:spcAft>
                      </a:pPr>
                      <a:r>
                        <a:rPr lang="de-DE" sz="1050">
                          <a:effectLst/>
                        </a:rPr>
                        <a:t>Tafel /LV</a:t>
                      </a:r>
                    </a:p>
                    <a:p>
                      <a:pPr>
                        <a:lnSpc>
                          <a:spcPct val="107000"/>
                        </a:lnSpc>
                        <a:spcAft>
                          <a:spcPts val="0"/>
                        </a:spcAft>
                      </a:pPr>
                      <a:r>
                        <a:rPr lang="de-DE" sz="1050">
                          <a:effectLst/>
                        </a:rPr>
                        <a:t> </a:t>
                      </a:r>
                    </a:p>
                    <a:p>
                      <a:pPr>
                        <a:lnSpc>
                          <a:spcPct val="107000"/>
                        </a:lnSpc>
                        <a:spcAft>
                          <a:spcPts val="0"/>
                        </a:spcAft>
                      </a:pPr>
                      <a:r>
                        <a:rPr lang="de-DE" sz="1050">
                          <a:effectLst/>
                        </a:rPr>
                        <a:t>Hefter/EA</a:t>
                      </a:r>
                      <a:endParaRPr lang="de-DE" sz="1050">
                        <a:effectLst/>
                        <a:latin typeface="Calibri" panose="020F0502020204030204" pitchFamily="34" charset="0"/>
                        <a:ea typeface="Calibri" panose="020F0502020204030204" pitchFamily="34" charset="0"/>
                        <a:cs typeface="Times New Roman" panose="02020603050405020304" pitchFamily="18" charset="0"/>
                      </a:endParaRPr>
                    </a:p>
                  </a:txBody>
                  <a:tcPr marL="15746" marR="15746" marT="0" marB="0"/>
                </a:tc>
                <a:extLst>
                  <a:ext uri="{0D108BD9-81ED-4DB2-BD59-A6C34878D82A}">
                    <a16:rowId xmlns:a16="http://schemas.microsoft.com/office/drawing/2014/main" val="4204957108"/>
                  </a:ext>
                </a:extLst>
              </a:tr>
              <a:tr h="1120749">
                <a:tc>
                  <a:txBody>
                    <a:bodyPr/>
                    <a:lstStyle/>
                    <a:p>
                      <a:pPr>
                        <a:lnSpc>
                          <a:spcPct val="107000"/>
                        </a:lnSpc>
                        <a:spcAft>
                          <a:spcPts val="0"/>
                        </a:spcAft>
                      </a:pPr>
                      <a:r>
                        <a:rPr lang="de-DE" sz="1050">
                          <a:effectLst/>
                        </a:rPr>
                        <a:t>45min</a:t>
                      </a:r>
                      <a:endParaRPr lang="de-DE" sz="1050">
                        <a:effectLst/>
                        <a:latin typeface="Calibri" panose="020F0502020204030204" pitchFamily="34" charset="0"/>
                        <a:ea typeface="Calibri" panose="020F0502020204030204" pitchFamily="34" charset="0"/>
                        <a:cs typeface="Times New Roman" panose="02020603050405020304" pitchFamily="18" charset="0"/>
                      </a:endParaRPr>
                    </a:p>
                  </a:txBody>
                  <a:tcPr marL="15746" marR="15746" marT="0" marB="0"/>
                </a:tc>
                <a:tc>
                  <a:txBody>
                    <a:bodyPr/>
                    <a:lstStyle/>
                    <a:p>
                      <a:pPr>
                        <a:lnSpc>
                          <a:spcPct val="107000"/>
                        </a:lnSpc>
                        <a:spcAft>
                          <a:spcPts val="0"/>
                        </a:spcAft>
                      </a:pPr>
                      <a:r>
                        <a:rPr lang="de-DE" sz="1050">
                          <a:effectLst/>
                        </a:rPr>
                        <a:t>Experiment</a:t>
                      </a:r>
                      <a:endParaRPr lang="de-DE" sz="1050">
                        <a:effectLst/>
                        <a:latin typeface="Calibri" panose="020F0502020204030204" pitchFamily="34" charset="0"/>
                        <a:ea typeface="Calibri" panose="020F0502020204030204" pitchFamily="34" charset="0"/>
                        <a:cs typeface="Times New Roman" panose="02020603050405020304" pitchFamily="18" charset="0"/>
                      </a:endParaRPr>
                    </a:p>
                  </a:txBody>
                  <a:tcPr marL="15746" marR="15746" marT="0" marB="0"/>
                </a:tc>
                <a:tc>
                  <a:txBody>
                    <a:bodyPr/>
                    <a:lstStyle/>
                    <a:p>
                      <a:pPr>
                        <a:lnSpc>
                          <a:spcPct val="107000"/>
                        </a:lnSpc>
                        <a:spcAft>
                          <a:spcPts val="0"/>
                        </a:spcAft>
                      </a:pPr>
                      <a:r>
                        <a:rPr lang="de-DE" sz="1050">
                          <a:effectLst/>
                        </a:rPr>
                        <a:t>Lösen von Haaren in Rohreiniger. </a:t>
                      </a:r>
                    </a:p>
                    <a:p>
                      <a:pPr>
                        <a:lnSpc>
                          <a:spcPct val="107000"/>
                        </a:lnSpc>
                        <a:spcAft>
                          <a:spcPts val="0"/>
                        </a:spcAft>
                      </a:pPr>
                      <a:r>
                        <a:rPr lang="de-DE" sz="1050">
                          <a:effectLst/>
                        </a:rPr>
                        <a:t>Beobachtungen werden notiert.</a:t>
                      </a:r>
                    </a:p>
                    <a:p>
                      <a:pPr>
                        <a:lnSpc>
                          <a:spcPct val="107000"/>
                        </a:lnSpc>
                        <a:spcAft>
                          <a:spcPts val="0"/>
                        </a:spcAft>
                      </a:pPr>
                      <a:r>
                        <a:rPr lang="de-DE" sz="1050">
                          <a:effectLst/>
                        </a:rPr>
                        <a:t>Quelle: chemieunterricht.de/dc2/tip/08_04.htm</a:t>
                      </a:r>
                    </a:p>
                    <a:p>
                      <a:pPr>
                        <a:lnSpc>
                          <a:spcPct val="107000"/>
                        </a:lnSpc>
                        <a:spcAft>
                          <a:spcPts val="0"/>
                        </a:spcAft>
                      </a:pPr>
                      <a:r>
                        <a:rPr lang="de-DE" sz="1050">
                          <a:effectLst/>
                        </a:rPr>
                        <a:t>(Versuch 5)</a:t>
                      </a:r>
                    </a:p>
                    <a:p>
                      <a:pPr>
                        <a:lnSpc>
                          <a:spcPct val="107000"/>
                        </a:lnSpc>
                        <a:spcAft>
                          <a:spcPts val="0"/>
                        </a:spcAft>
                      </a:pPr>
                      <a:r>
                        <a:rPr lang="de-DE" sz="1050">
                          <a:effectLst/>
                        </a:rPr>
                        <a:t>Saubermachen.</a:t>
                      </a:r>
                      <a:endParaRPr lang="de-DE" sz="1050">
                        <a:effectLst/>
                        <a:latin typeface="Calibri" panose="020F0502020204030204" pitchFamily="34" charset="0"/>
                        <a:ea typeface="Calibri" panose="020F0502020204030204" pitchFamily="34" charset="0"/>
                        <a:cs typeface="Times New Roman" panose="02020603050405020304" pitchFamily="18" charset="0"/>
                      </a:endParaRPr>
                    </a:p>
                  </a:txBody>
                  <a:tcPr marL="15746" marR="15746" marT="0" marB="0"/>
                </a:tc>
                <a:tc>
                  <a:txBody>
                    <a:bodyPr/>
                    <a:lstStyle/>
                    <a:p>
                      <a:pPr>
                        <a:lnSpc>
                          <a:spcPct val="107000"/>
                        </a:lnSpc>
                        <a:spcAft>
                          <a:spcPts val="0"/>
                        </a:spcAft>
                      </a:pPr>
                      <a:r>
                        <a:rPr lang="de-DE" sz="1050">
                          <a:effectLst/>
                        </a:rPr>
                        <a:t>Reagenzgläser, Rohrreiniger, Wasser, Haare, Reagenzglaszange, Spatel ggf. Bunsenbrenner / SE</a:t>
                      </a:r>
                      <a:endParaRPr lang="de-DE" sz="1050">
                        <a:effectLst/>
                        <a:latin typeface="Calibri" panose="020F0502020204030204" pitchFamily="34" charset="0"/>
                        <a:ea typeface="Calibri" panose="020F0502020204030204" pitchFamily="34" charset="0"/>
                        <a:cs typeface="Times New Roman" panose="02020603050405020304" pitchFamily="18" charset="0"/>
                      </a:endParaRPr>
                    </a:p>
                  </a:txBody>
                  <a:tcPr marL="15746" marR="15746" marT="0" marB="0"/>
                </a:tc>
                <a:extLst>
                  <a:ext uri="{0D108BD9-81ED-4DB2-BD59-A6C34878D82A}">
                    <a16:rowId xmlns:a16="http://schemas.microsoft.com/office/drawing/2014/main" val="1101078129"/>
                  </a:ext>
                </a:extLst>
              </a:tr>
            </a:tbl>
          </a:graphicData>
        </a:graphic>
      </p:graphicFrame>
      <p:sp>
        <p:nvSpPr>
          <p:cNvPr id="6" name="Geschweifte Klammer rechts 5">
            <a:extLst>
              <a:ext uri="{FF2B5EF4-FFF2-40B4-BE49-F238E27FC236}">
                <a16:creationId xmlns:a16="http://schemas.microsoft.com/office/drawing/2014/main" id="{FC8DABDC-2CA4-42A1-8C12-AADA267CA78C}"/>
              </a:ext>
            </a:extLst>
          </p:cNvPr>
          <p:cNvSpPr/>
          <p:nvPr/>
        </p:nvSpPr>
        <p:spPr>
          <a:xfrm>
            <a:off x="5992813" y="1104900"/>
            <a:ext cx="409575" cy="350473"/>
          </a:xfrm>
          <a:prstGeom prst="righ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de-DE"/>
          </a:p>
        </p:txBody>
      </p:sp>
      <p:sp>
        <p:nvSpPr>
          <p:cNvPr id="3" name="Textfeld 2">
            <a:extLst>
              <a:ext uri="{FF2B5EF4-FFF2-40B4-BE49-F238E27FC236}">
                <a16:creationId xmlns:a16="http://schemas.microsoft.com/office/drawing/2014/main" id="{B74F656C-9137-470E-A5E4-0588E84635C4}"/>
              </a:ext>
            </a:extLst>
          </p:cNvPr>
          <p:cNvSpPr txBox="1"/>
          <p:nvPr/>
        </p:nvSpPr>
        <p:spPr>
          <a:xfrm>
            <a:off x="6621315" y="1086041"/>
            <a:ext cx="2062717" cy="369332"/>
          </a:xfrm>
          <a:prstGeom prst="rect">
            <a:avLst/>
          </a:prstGeom>
          <a:noFill/>
        </p:spPr>
        <p:txBody>
          <a:bodyPr wrap="square" rtlCol="0">
            <a:spAutoFit/>
          </a:bodyPr>
          <a:lstStyle/>
          <a:p>
            <a:r>
              <a:rPr lang="de-DE"/>
              <a:t>Begegnungsphase</a:t>
            </a:r>
          </a:p>
        </p:txBody>
      </p:sp>
      <p:sp>
        <p:nvSpPr>
          <p:cNvPr id="8" name="Geschweifte Klammer rechts 7">
            <a:extLst>
              <a:ext uri="{FF2B5EF4-FFF2-40B4-BE49-F238E27FC236}">
                <a16:creationId xmlns:a16="http://schemas.microsoft.com/office/drawing/2014/main" id="{91B31F26-A53C-4DAA-A0E8-C38A06CF591F}"/>
              </a:ext>
            </a:extLst>
          </p:cNvPr>
          <p:cNvSpPr/>
          <p:nvPr/>
        </p:nvSpPr>
        <p:spPr>
          <a:xfrm>
            <a:off x="5972730" y="1454087"/>
            <a:ext cx="409575" cy="757486"/>
          </a:xfrm>
          <a:prstGeom prst="righ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de-DE"/>
          </a:p>
        </p:txBody>
      </p:sp>
      <p:sp>
        <p:nvSpPr>
          <p:cNvPr id="9" name="Textfeld 8">
            <a:extLst>
              <a:ext uri="{FF2B5EF4-FFF2-40B4-BE49-F238E27FC236}">
                <a16:creationId xmlns:a16="http://schemas.microsoft.com/office/drawing/2014/main" id="{C30E49BB-8CD2-420B-AF69-7475B44833D5}"/>
              </a:ext>
            </a:extLst>
          </p:cNvPr>
          <p:cNvSpPr txBox="1"/>
          <p:nvPr/>
        </p:nvSpPr>
        <p:spPr>
          <a:xfrm>
            <a:off x="6645350" y="1648164"/>
            <a:ext cx="2062717" cy="369332"/>
          </a:xfrm>
          <a:prstGeom prst="rect">
            <a:avLst/>
          </a:prstGeom>
          <a:noFill/>
        </p:spPr>
        <p:txBody>
          <a:bodyPr wrap="square" rtlCol="0">
            <a:spAutoFit/>
          </a:bodyPr>
          <a:lstStyle/>
          <a:p>
            <a:r>
              <a:rPr lang="de-DE" err="1"/>
              <a:t>Neugierphase</a:t>
            </a:r>
            <a:endParaRPr lang="de-DE"/>
          </a:p>
        </p:txBody>
      </p:sp>
      <p:sp>
        <p:nvSpPr>
          <p:cNvPr id="10" name="Geschweifte Klammer rechts 9">
            <a:extLst>
              <a:ext uri="{FF2B5EF4-FFF2-40B4-BE49-F238E27FC236}">
                <a16:creationId xmlns:a16="http://schemas.microsoft.com/office/drawing/2014/main" id="{A638008D-C88C-422B-A738-64A0F820B199}"/>
              </a:ext>
            </a:extLst>
          </p:cNvPr>
          <p:cNvSpPr/>
          <p:nvPr/>
        </p:nvSpPr>
        <p:spPr>
          <a:xfrm>
            <a:off x="5972729" y="2220473"/>
            <a:ext cx="409575" cy="1873060"/>
          </a:xfrm>
          <a:prstGeom prst="righ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de-DE"/>
          </a:p>
        </p:txBody>
      </p:sp>
      <p:sp>
        <p:nvSpPr>
          <p:cNvPr id="12" name="Textfeld 11">
            <a:extLst>
              <a:ext uri="{FF2B5EF4-FFF2-40B4-BE49-F238E27FC236}">
                <a16:creationId xmlns:a16="http://schemas.microsoft.com/office/drawing/2014/main" id="{BFCB489E-F9E4-42BB-B632-F3933D11668A}"/>
              </a:ext>
            </a:extLst>
          </p:cNvPr>
          <p:cNvSpPr txBox="1"/>
          <p:nvPr/>
        </p:nvSpPr>
        <p:spPr>
          <a:xfrm>
            <a:off x="6621314" y="2972337"/>
            <a:ext cx="2062717" cy="369332"/>
          </a:xfrm>
          <a:prstGeom prst="rect">
            <a:avLst/>
          </a:prstGeom>
          <a:noFill/>
        </p:spPr>
        <p:txBody>
          <a:bodyPr wrap="square" rtlCol="0">
            <a:spAutoFit/>
          </a:bodyPr>
          <a:lstStyle/>
          <a:p>
            <a:r>
              <a:rPr lang="de-DE"/>
              <a:t>Erarbeitungsphase</a:t>
            </a:r>
          </a:p>
        </p:txBody>
      </p:sp>
    </p:spTree>
    <p:extLst>
      <p:ext uri="{BB962C8B-B14F-4D97-AF65-F5344CB8AC3E}">
        <p14:creationId xmlns:p14="http://schemas.microsoft.com/office/powerpoint/2010/main" val="2372868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P spid="8" grpId="0" animBg="1"/>
      <p:bldP spid="9" grpId="0"/>
      <p:bldP spid="10" grpId="0" animBg="1"/>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898" t="631" r="14138" b="643"/>
          <a:stretch/>
        </p:blipFill>
        <p:spPr bwMode="auto">
          <a:xfrm>
            <a:off x="0" y="-2015"/>
            <a:ext cx="3202087" cy="450000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Gerade Verbindung 8"/>
          <p:cNvCxnSpPr/>
          <p:nvPr/>
        </p:nvCxnSpPr>
        <p:spPr>
          <a:xfrm>
            <a:off x="3676917" y="339502"/>
            <a:ext cx="44276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a:off x="3676916" y="447624"/>
            <a:ext cx="5010677" cy="307594"/>
          </a:xfrm>
          <a:prstGeom prst="rect">
            <a:avLst/>
          </a:prstGeom>
          <a:noFill/>
        </p:spPr>
        <p:txBody>
          <a:bodyPr wrap="square" lIns="0" tIns="0" rIns="0" bIns="0" rtlCol="0">
            <a:noAutofit/>
          </a:bodyPr>
          <a:lstStyle/>
          <a:p>
            <a:r>
              <a:rPr lang="de-DE" sz="2000">
                <a:latin typeface="Palatino Linotype" panose="02040502050505030304" pitchFamily="18" charset="0"/>
              </a:rPr>
              <a:t>Gliederung</a:t>
            </a:r>
          </a:p>
        </p:txBody>
      </p:sp>
      <p:sp>
        <p:nvSpPr>
          <p:cNvPr id="16" name="Textfeld 15"/>
          <p:cNvSpPr txBox="1"/>
          <p:nvPr/>
        </p:nvSpPr>
        <p:spPr>
          <a:xfrm>
            <a:off x="3670300" y="1080000"/>
            <a:ext cx="4562475" cy="3220538"/>
          </a:xfrm>
          <a:prstGeom prst="rect">
            <a:avLst/>
          </a:prstGeom>
          <a:noFill/>
        </p:spPr>
        <p:txBody>
          <a:bodyPr wrap="square" lIns="0" tIns="0" rIns="0" bIns="0" numCol="1" spcCol="144000" rtlCol="0">
            <a:noAutofit/>
          </a:bodyPr>
          <a:lstStyle/>
          <a:p>
            <a:pPr>
              <a:buClr>
                <a:schemeClr val="accent1"/>
              </a:buClr>
            </a:pPr>
            <a:r>
              <a:rPr lang="de-DE" altLang="de-DE" sz="1200" b="1">
                <a:solidFill>
                  <a:srgbClr val="002350"/>
                </a:solidFill>
                <a:latin typeface="Roboto Condensed" panose="02000000000000000000" pitchFamily="2" charset="0"/>
                <a:ea typeface="Roboto Condensed" panose="02000000000000000000" pitchFamily="2" charset="0"/>
                <a:cs typeface="Roboto Condensed" panose="02000000000000000000" pitchFamily="2" charset="0"/>
              </a:rPr>
              <a:t>I. Was ist Chemie im Kontext? </a:t>
            </a:r>
          </a:p>
          <a:p>
            <a:pPr>
              <a:buClr>
                <a:schemeClr val="accent1"/>
              </a:buClr>
            </a:pPr>
            <a:endParaRPr lang="de-DE" altLang="de-DE" sz="1200">
              <a:solidFill>
                <a:srgbClr val="002350"/>
              </a:solidFill>
            </a:endParaRPr>
          </a:p>
          <a:p>
            <a:pPr>
              <a:buClr>
                <a:schemeClr val="accent1"/>
              </a:buClr>
            </a:pPr>
            <a:endParaRPr lang="de-DE" altLang="de-DE" sz="1200">
              <a:solidFill>
                <a:srgbClr val="002350"/>
              </a:solidFill>
            </a:endParaRPr>
          </a:p>
          <a:p>
            <a:pPr>
              <a:buClr>
                <a:schemeClr val="accent1"/>
              </a:buClr>
            </a:pPr>
            <a:r>
              <a:rPr lang="de-DE" altLang="de-DE" sz="1200" b="1">
                <a:solidFill>
                  <a:srgbClr val="002350"/>
                </a:solidFill>
                <a:latin typeface="Roboto Condensed" panose="02000000000000000000" pitchFamily="2" charset="0"/>
                <a:ea typeface="Roboto Condensed" panose="02000000000000000000" pitchFamily="2" charset="0"/>
                <a:cs typeface="Roboto Condensed" panose="02000000000000000000" pitchFamily="2" charset="0"/>
              </a:rPr>
              <a:t>II. Grundlegende Konzepte von ChiK </a:t>
            </a:r>
          </a:p>
          <a:p>
            <a:pPr>
              <a:buClr>
                <a:schemeClr val="accent1"/>
              </a:buClr>
            </a:pPr>
            <a:br>
              <a:rPr lang="de-DE" sz="1200"/>
            </a:br>
            <a:endParaRPr lang="de-DE" altLang="de-DE" sz="1200">
              <a:solidFill>
                <a:srgbClr val="002350"/>
              </a:solidFill>
            </a:endParaRPr>
          </a:p>
          <a:p>
            <a:pPr>
              <a:buClr>
                <a:schemeClr val="accent1"/>
              </a:buClr>
            </a:pPr>
            <a:r>
              <a:rPr lang="de-DE" altLang="de-DE" sz="1200" b="1">
                <a:solidFill>
                  <a:srgbClr val="002350"/>
                </a:solidFill>
                <a:latin typeface="Roboto Condensed" panose="02000000000000000000" pitchFamily="2" charset="0"/>
                <a:ea typeface="Roboto Condensed" panose="02000000000000000000" pitchFamily="2" charset="0"/>
                <a:cs typeface="Roboto Condensed" panose="02000000000000000000" pitchFamily="2" charset="0"/>
              </a:rPr>
              <a:t>III. Wie sieht das Konzept in der Praxis aus? </a:t>
            </a:r>
            <a:br>
              <a:rPr lang="de-DE" altLang="de-DE" sz="1200" b="1">
                <a:solidFill>
                  <a:srgbClr val="002350"/>
                </a:solidFill>
                <a:latin typeface="Roboto Condensed" panose="02000000000000000000" pitchFamily="2" charset="0"/>
                <a:ea typeface="Roboto Condensed" panose="02000000000000000000" pitchFamily="2" charset="0"/>
                <a:cs typeface="Roboto Condensed" panose="02000000000000000000" pitchFamily="2" charset="0"/>
              </a:rPr>
            </a:br>
            <a:endParaRPr lang="de-DE" altLang="de-DE" sz="1200" b="1">
              <a:solidFill>
                <a:srgbClr val="002350"/>
              </a:solidFill>
              <a:latin typeface="Roboto Condensed" panose="02000000000000000000" pitchFamily="2" charset="0"/>
              <a:ea typeface="Roboto Condensed" panose="02000000000000000000" pitchFamily="2" charset="0"/>
              <a:cs typeface="Roboto Condensed" panose="02000000000000000000" pitchFamily="2" charset="0"/>
            </a:endParaRPr>
          </a:p>
          <a:p>
            <a:pPr>
              <a:buClr>
                <a:schemeClr val="accent1"/>
              </a:buClr>
            </a:pPr>
            <a:endParaRPr lang="de-DE" altLang="de-DE" sz="1200">
              <a:solidFill>
                <a:srgbClr val="002350"/>
              </a:solidFill>
              <a:ea typeface="Roboto Condensed" panose="02000000000000000000" pitchFamily="2" charset="0"/>
              <a:cs typeface="Roboto Condensed" panose="02000000000000000000" pitchFamily="2" charset="0"/>
            </a:endParaRPr>
          </a:p>
          <a:p>
            <a:pPr>
              <a:buClr>
                <a:schemeClr val="accent1"/>
              </a:buClr>
            </a:pPr>
            <a:r>
              <a:rPr lang="de-DE" altLang="de-DE" sz="1200" b="1">
                <a:solidFill>
                  <a:srgbClr val="002350"/>
                </a:solidFill>
                <a:latin typeface="Roboto Condensed" panose="02000000000000000000" pitchFamily="2" charset="0"/>
                <a:ea typeface="Roboto Condensed" panose="02000000000000000000" pitchFamily="2" charset="0"/>
                <a:cs typeface="Roboto Condensed" panose="02000000000000000000" pitchFamily="2" charset="0"/>
              </a:rPr>
              <a:t>IV. Nicht alles Gold was glänzt? – Kritik an ChiK </a:t>
            </a:r>
            <a:br>
              <a:rPr lang="de-DE" altLang="de-DE" sz="1200" b="1">
                <a:solidFill>
                  <a:srgbClr val="002350"/>
                </a:solidFill>
                <a:latin typeface="Roboto Condensed" panose="02000000000000000000" pitchFamily="2" charset="0"/>
                <a:ea typeface="Roboto Condensed" panose="02000000000000000000" pitchFamily="2" charset="0"/>
                <a:cs typeface="Roboto Condensed" panose="02000000000000000000" pitchFamily="2" charset="0"/>
              </a:rPr>
            </a:br>
            <a:endParaRPr lang="de-DE" altLang="de-DE" sz="1200">
              <a:solidFill>
                <a:srgbClr val="002350"/>
              </a:solidFill>
              <a:ea typeface="Roboto Condensed" panose="02000000000000000000" pitchFamily="2" charset="0"/>
              <a:cs typeface="Roboto Condensed" panose="02000000000000000000" pitchFamily="2" charset="0"/>
            </a:endParaRPr>
          </a:p>
        </p:txBody>
      </p:sp>
    </p:spTree>
    <p:extLst>
      <p:ext uri="{BB962C8B-B14F-4D97-AF65-F5344CB8AC3E}">
        <p14:creationId xmlns:p14="http://schemas.microsoft.com/office/powerpoint/2010/main" val="40518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feld 12"/>
          <p:cNvSpPr txBox="1"/>
          <p:nvPr/>
        </p:nvSpPr>
        <p:spPr>
          <a:xfrm>
            <a:off x="459968" y="446490"/>
            <a:ext cx="5942420" cy="658410"/>
          </a:xfrm>
          <a:prstGeom prst="rect">
            <a:avLst/>
          </a:prstGeom>
          <a:noFill/>
        </p:spPr>
        <p:txBody>
          <a:bodyPr wrap="square" lIns="0" tIns="0" rIns="0" bIns="0" rtlCol="0" anchor="t">
            <a:noAutofit/>
          </a:bodyPr>
          <a:lstStyle/>
          <a:p>
            <a:r>
              <a:rPr lang="de-DE" sz="2000" b="1">
                <a:latin typeface="Palatino Linotype"/>
              </a:rPr>
              <a:t>Unterrichtseinheit im Stil ChiK</a:t>
            </a:r>
            <a:endParaRPr lang="de-DE" sz="2000" b="1">
              <a:latin typeface="Palatino Linotype" panose="02040502050505030304" pitchFamily="18" charset="0"/>
            </a:endParaRPr>
          </a:p>
        </p:txBody>
      </p:sp>
      <p:cxnSp>
        <p:nvCxnSpPr>
          <p:cNvPr id="11" name="Gerade Verbindung 10"/>
          <p:cNvCxnSpPr/>
          <p:nvPr/>
        </p:nvCxnSpPr>
        <p:spPr>
          <a:xfrm>
            <a:off x="459968" y="346590"/>
            <a:ext cx="454763"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Tabelle 4">
            <a:extLst>
              <a:ext uri="{FF2B5EF4-FFF2-40B4-BE49-F238E27FC236}">
                <a16:creationId xmlns:a16="http://schemas.microsoft.com/office/drawing/2014/main" id="{59648323-EB1A-41D6-AB24-EF8890734937}"/>
              </a:ext>
            </a:extLst>
          </p:cNvPr>
          <p:cNvGraphicFramePr>
            <a:graphicFrameLocks noGrp="1"/>
          </p:cNvGraphicFramePr>
          <p:nvPr>
            <p:extLst>
              <p:ext uri="{D42A27DB-BD31-4B8C-83A1-F6EECF244321}">
                <p14:modId xmlns:p14="http://schemas.microsoft.com/office/powerpoint/2010/main" val="1959598632"/>
              </p:ext>
            </p:extLst>
          </p:nvPr>
        </p:nvGraphicFramePr>
        <p:xfrm>
          <a:off x="151844" y="786328"/>
          <a:ext cx="5547208" cy="3555111"/>
        </p:xfrm>
        <a:graphic>
          <a:graphicData uri="http://schemas.openxmlformats.org/drawingml/2006/table">
            <a:tbl>
              <a:tblPr firstCol="1" bandRow="1">
                <a:tableStyleId>{5C22544A-7EE6-4342-B048-85BDC9FD1C3A}</a:tableStyleId>
              </a:tblPr>
              <a:tblGrid>
                <a:gridCol w="430945">
                  <a:extLst>
                    <a:ext uri="{9D8B030D-6E8A-4147-A177-3AD203B41FA5}">
                      <a16:colId xmlns:a16="http://schemas.microsoft.com/office/drawing/2014/main" val="657723858"/>
                    </a:ext>
                  </a:extLst>
                </a:gridCol>
                <a:gridCol w="661220">
                  <a:extLst>
                    <a:ext uri="{9D8B030D-6E8A-4147-A177-3AD203B41FA5}">
                      <a16:colId xmlns:a16="http://schemas.microsoft.com/office/drawing/2014/main" val="373956830"/>
                    </a:ext>
                  </a:extLst>
                </a:gridCol>
                <a:gridCol w="3067934">
                  <a:extLst>
                    <a:ext uri="{9D8B030D-6E8A-4147-A177-3AD203B41FA5}">
                      <a16:colId xmlns:a16="http://schemas.microsoft.com/office/drawing/2014/main" val="1781629163"/>
                    </a:ext>
                  </a:extLst>
                </a:gridCol>
                <a:gridCol w="1387109">
                  <a:extLst>
                    <a:ext uri="{9D8B030D-6E8A-4147-A177-3AD203B41FA5}">
                      <a16:colId xmlns:a16="http://schemas.microsoft.com/office/drawing/2014/main" val="2889082389"/>
                    </a:ext>
                  </a:extLst>
                </a:gridCol>
              </a:tblGrid>
              <a:tr h="585272">
                <a:tc>
                  <a:txBody>
                    <a:bodyPr/>
                    <a:lstStyle/>
                    <a:p>
                      <a:pPr>
                        <a:lnSpc>
                          <a:spcPct val="107000"/>
                        </a:lnSpc>
                        <a:spcAft>
                          <a:spcPts val="0"/>
                        </a:spcAft>
                      </a:pPr>
                      <a:r>
                        <a:rPr lang="de-DE" sz="1050">
                          <a:effectLst/>
                        </a:rPr>
                        <a:t>60min </a:t>
                      </a:r>
                      <a:endParaRPr lang="de-DE" sz="1050">
                        <a:effectLst/>
                        <a:latin typeface="Calibri" panose="020F0502020204030204" pitchFamily="34" charset="0"/>
                        <a:ea typeface="Calibri" panose="020F0502020204030204" pitchFamily="34" charset="0"/>
                        <a:cs typeface="Times New Roman" panose="02020603050405020304" pitchFamily="18" charset="0"/>
                      </a:endParaRPr>
                    </a:p>
                  </a:txBody>
                  <a:tcPr marL="15746" marR="15746" marT="0" marB="0"/>
                </a:tc>
                <a:tc>
                  <a:txBody>
                    <a:bodyPr/>
                    <a:lstStyle/>
                    <a:p>
                      <a:pPr>
                        <a:lnSpc>
                          <a:spcPct val="107000"/>
                        </a:lnSpc>
                        <a:spcAft>
                          <a:spcPts val="0"/>
                        </a:spcAft>
                      </a:pPr>
                      <a:r>
                        <a:rPr lang="de-DE" sz="1050">
                          <a:effectLst/>
                        </a:rPr>
                        <a:t>Protokoll*</a:t>
                      </a:r>
                      <a:endParaRPr lang="de-DE" sz="1050">
                        <a:effectLst/>
                        <a:latin typeface="Calibri" panose="020F0502020204030204" pitchFamily="34" charset="0"/>
                        <a:ea typeface="Calibri" panose="020F0502020204030204" pitchFamily="34" charset="0"/>
                        <a:cs typeface="Times New Roman" panose="02020603050405020304" pitchFamily="18" charset="0"/>
                      </a:endParaRPr>
                    </a:p>
                  </a:txBody>
                  <a:tcPr marL="15746" marR="15746" marT="0" marB="0"/>
                </a:tc>
                <a:tc>
                  <a:txBody>
                    <a:bodyPr/>
                    <a:lstStyle/>
                    <a:p>
                      <a:pPr>
                        <a:lnSpc>
                          <a:spcPct val="107000"/>
                        </a:lnSpc>
                        <a:spcAft>
                          <a:spcPts val="0"/>
                        </a:spcAft>
                      </a:pPr>
                      <a:r>
                        <a:rPr lang="de-DE" sz="1050">
                          <a:effectLst/>
                        </a:rPr>
                        <a:t>Vorüberlegung: Hitze + Base lösen Verunreinigungen (Haare)</a:t>
                      </a:r>
                    </a:p>
                    <a:p>
                      <a:pPr>
                        <a:lnSpc>
                          <a:spcPct val="107000"/>
                        </a:lnSpc>
                        <a:spcAft>
                          <a:spcPts val="0"/>
                        </a:spcAft>
                      </a:pPr>
                      <a:r>
                        <a:rPr lang="de-DE" sz="1050">
                          <a:effectLst/>
                        </a:rPr>
                        <a:t>Beobachtung: Färbung der Lösung, Verschwinden der Haare</a:t>
                      </a:r>
                    </a:p>
                    <a:p>
                      <a:pPr>
                        <a:lnSpc>
                          <a:spcPct val="107000"/>
                        </a:lnSpc>
                        <a:spcAft>
                          <a:spcPts val="0"/>
                        </a:spcAft>
                      </a:pPr>
                      <a:r>
                        <a:rPr lang="de-DE" sz="1050">
                          <a:effectLst/>
                        </a:rPr>
                        <a:t>Auswertung: Reaktion erzeugt Hitze welche Reaktion beschleunigt, Basen sind in der Lage Haare zu zersetzen --&gt; ätzend</a:t>
                      </a:r>
                      <a:endParaRPr lang="de-DE" sz="1050">
                        <a:effectLst/>
                        <a:latin typeface="Calibri" panose="020F0502020204030204" pitchFamily="34" charset="0"/>
                        <a:ea typeface="Calibri" panose="020F0502020204030204" pitchFamily="34" charset="0"/>
                        <a:cs typeface="Times New Roman" panose="02020603050405020304" pitchFamily="18" charset="0"/>
                      </a:endParaRPr>
                    </a:p>
                  </a:txBody>
                  <a:tcPr marL="15746" marR="15746" marT="0" marB="0"/>
                </a:tc>
                <a:tc>
                  <a:txBody>
                    <a:bodyPr/>
                    <a:lstStyle/>
                    <a:p>
                      <a:pPr>
                        <a:lnSpc>
                          <a:spcPct val="107000"/>
                        </a:lnSpc>
                        <a:spcAft>
                          <a:spcPts val="0"/>
                        </a:spcAft>
                      </a:pPr>
                      <a:r>
                        <a:rPr lang="de-DE" sz="1050">
                          <a:effectLst/>
                        </a:rPr>
                        <a:t>Hefter/ EA</a:t>
                      </a:r>
                      <a:endParaRPr lang="de-DE" sz="1050">
                        <a:effectLst/>
                        <a:latin typeface="Calibri" panose="020F0502020204030204" pitchFamily="34" charset="0"/>
                        <a:ea typeface="Calibri" panose="020F0502020204030204" pitchFamily="34" charset="0"/>
                        <a:cs typeface="Times New Roman" panose="02020603050405020304" pitchFamily="18" charset="0"/>
                      </a:endParaRPr>
                    </a:p>
                  </a:txBody>
                  <a:tcPr marL="15746" marR="15746" marT="0" marB="0"/>
                </a:tc>
                <a:extLst>
                  <a:ext uri="{0D108BD9-81ED-4DB2-BD59-A6C34878D82A}">
                    <a16:rowId xmlns:a16="http://schemas.microsoft.com/office/drawing/2014/main" val="2063084407"/>
                  </a:ext>
                </a:extLst>
              </a:tr>
              <a:tr h="140427">
                <a:tc>
                  <a:txBody>
                    <a:bodyPr/>
                    <a:lstStyle/>
                    <a:p>
                      <a:pPr>
                        <a:lnSpc>
                          <a:spcPct val="107000"/>
                        </a:lnSpc>
                        <a:spcAft>
                          <a:spcPts val="0"/>
                        </a:spcAft>
                      </a:pPr>
                      <a:r>
                        <a:rPr lang="de-DE" sz="1050">
                          <a:effectLst/>
                        </a:rPr>
                        <a:t> </a:t>
                      </a:r>
                      <a:endParaRPr lang="de-DE" sz="1050">
                        <a:effectLst/>
                        <a:latin typeface="Calibri" panose="020F0502020204030204" pitchFamily="34" charset="0"/>
                        <a:ea typeface="Calibri" panose="020F0502020204030204" pitchFamily="34" charset="0"/>
                        <a:cs typeface="Times New Roman" panose="02020603050405020304" pitchFamily="18" charset="0"/>
                      </a:endParaRPr>
                    </a:p>
                  </a:txBody>
                  <a:tcPr marL="15746" marR="15746" marT="0" marB="0"/>
                </a:tc>
                <a:tc>
                  <a:txBody>
                    <a:bodyPr/>
                    <a:lstStyle/>
                    <a:p>
                      <a:pPr>
                        <a:lnSpc>
                          <a:spcPct val="107000"/>
                        </a:lnSpc>
                        <a:spcAft>
                          <a:spcPts val="0"/>
                        </a:spcAft>
                      </a:pPr>
                      <a:r>
                        <a:rPr lang="de-DE" sz="1050">
                          <a:effectLst/>
                        </a:rPr>
                        <a:t> </a:t>
                      </a:r>
                      <a:endParaRPr lang="de-DE" sz="1050">
                        <a:effectLst/>
                        <a:latin typeface="Calibri" panose="020F0502020204030204" pitchFamily="34" charset="0"/>
                        <a:ea typeface="Calibri" panose="020F0502020204030204" pitchFamily="34" charset="0"/>
                        <a:cs typeface="Times New Roman" panose="02020603050405020304" pitchFamily="18" charset="0"/>
                      </a:endParaRPr>
                    </a:p>
                  </a:txBody>
                  <a:tcPr marL="15746" marR="15746" marT="0" marB="0"/>
                </a:tc>
                <a:tc>
                  <a:txBody>
                    <a:bodyPr/>
                    <a:lstStyle/>
                    <a:p>
                      <a:pPr>
                        <a:lnSpc>
                          <a:spcPct val="107000"/>
                        </a:lnSpc>
                        <a:spcAft>
                          <a:spcPts val="0"/>
                        </a:spcAft>
                      </a:pPr>
                      <a:r>
                        <a:rPr lang="de-DE" sz="1050">
                          <a:effectLst/>
                        </a:rPr>
                        <a:t>--Pause--</a:t>
                      </a:r>
                      <a:endParaRPr lang="de-DE" sz="1050">
                        <a:effectLst/>
                        <a:latin typeface="Calibri" panose="020F0502020204030204" pitchFamily="34" charset="0"/>
                        <a:ea typeface="Calibri" panose="020F0502020204030204" pitchFamily="34" charset="0"/>
                        <a:cs typeface="Times New Roman" panose="02020603050405020304" pitchFamily="18" charset="0"/>
                      </a:endParaRPr>
                    </a:p>
                  </a:txBody>
                  <a:tcPr marL="15746" marR="15746" marT="0" marB="0"/>
                </a:tc>
                <a:tc>
                  <a:txBody>
                    <a:bodyPr/>
                    <a:lstStyle/>
                    <a:p>
                      <a:pPr>
                        <a:lnSpc>
                          <a:spcPct val="107000"/>
                        </a:lnSpc>
                        <a:spcAft>
                          <a:spcPts val="0"/>
                        </a:spcAft>
                      </a:pPr>
                      <a:r>
                        <a:rPr lang="de-DE" sz="1050">
                          <a:effectLst/>
                        </a:rPr>
                        <a:t> </a:t>
                      </a:r>
                      <a:endParaRPr lang="de-DE" sz="1050">
                        <a:effectLst/>
                        <a:latin typeface="Calibri" panose="020F0502020204030204" pitchFamily="34" charset="0"/>
                        <a:ea typeface="Calibri" panose="020F0502020204030204" pitchFamily="34" charset="0"/>
                        <a:cs typeface="Times New Roman" panose="02020603050405020304" pitchFamily="18" charset="0"/>
                      </a:endParaRPr>
                    </a:p>
                  </a:txBody>
                  <a:tcPr marL="15746" marR="15746" marT="0" marB="0"/>
                </a:tc>
                <a:extLst>
                  <a:ext uri="{0D108BD9-81ED-4DB2-BD59-A6C34878D82A}">
                    <a16:rowId xmlns:a16="http://schemas.microsoft.com/office/drawing/2014/main" val="690083215"/>
                  </a:ext>
                </a:extLst>
              </a:tr>
              <a:tr h="529424">
                <a:tc>
                  <a:txBody>
                    <a:bodyPr/>
                    <a:lstStyle/>
                    <a:p>
                      <a:pPr>
                        <a:lnSpc>
                          <a:spcPct val="107000"/>
                        </a:lnSpc>
                        <a:spcAft>
                          <a:spcPts val="0"/>
                        </a:spcAft>
                      </a:pPr>
                      <a:r>
                        <a:rPr lang="de-DE" sz="1050">
                          <a:effectLst/>
                        </a:rPr>
                        <a:t>70min</a:t>
                      </a:r>
                      <a:endParaRPr lang="de-DE" sz="1050">
                        <a:effectLst/>
                        <a:latin typeface="Calibri" panose="020F0502020204030204" pitchFamily="34" charset="0"/>
                        <a:ea typeface="Calibri" panose="020F0502020204030204" pitchFamily="34" charset="0"/>
                        <a:cs typeface="Times New Roman" panose="02020603050405020304" pitchFamily="18" charset="0"/>
                      </a:endParaRPr>
                    </a:p>
                  </a:txBody>
                  <a:tcPr marL="15746" marR="15746" marT="0" marB="0"/>
                </a:tc>
                <a:tc>
                  <a:txBody>
                    <a:bodyPr/>
                    <a:lstStyle/>
                    <a:p>
                      <a:pPr>
                        <a:lnSpc>
                          <a:spcPct val="107000"/>
                        </a:lnSpc>
                        <a:spcAft>
                          <a:spcPts val="0"/>
                        </a:spcAft>
                      </a:pPr>
                      <a:r>
                        <a:rPr lang="de-DE" sz="1050">
                          <a:effectLst/>
                        </a:rPr>
                        <a:t>Ergebnis-sicherung</a:t>
                      </a:r>
                      <a:endParaRPr lang="de-DE" sz="1050">
                        <a:effectLst/>
                        <a:latin typeface="Calibri" panose="020F0502020204030204" pitchFamily="34" charset="0"/>
                        <a:ea typeface="Calibri" panose="020F0502020204030204" pitchFamily="34" charset="0"/>
                        <a:cs typeface="Times New Roman" panose="02020603050405020304" pitchFamily="18" charset="0"/>
                      </a:endParaRPr>
                    </a:p>
                  </a:txBody>
                  <a:tcPr marL="15746" marR="15746" marT="0" marB="0"/>
                </a:tc>
                <a:tc>
                  <a:txBody>
                    <a:bodyPr/>
                    <a:lstStyle/>
                    <a:p>
                      <a:pPr>
                        <a:lnSpc>
                          <a:spcPct val="107000"/>
                        </a:lnSpc>
                        <a:spcAft>
                          <a:spcPts val="0"/>
                        </a:spcAft>
                      </a:pPr>
                      <a:r>
                        <a:rPr lang="de-DE" sz="1050">
                          <a:effectLst/>
                        </a:rPr>
                        <a:t>Tafelbild: Basendefinition von Arrhenius</a:t>
                      </a:r>
                    </a:p>
                    <a:p>
                      <a:pPr>
                        <a:lnSpc>
                          <a:spcPct val="107000"/>
                        </a:lnSpc>
                        <a:spcAft>
                          <a:spcPts val="0"/>
                        </a:spcAft>
                      </a:pPr>
                      <a:r>
                        <a:rPr lang="de-DE" sz="1050">
                          <a:effectLst/>
                        </a:rPr>
                        <a:t>Auflistung verschiedener Hydroxide, Eigenschaften von Basen, Gefahrensymbole, pH-Wert</a:t>
                      </a:r>
                    </a:p>
                    <a:p>
                      <a:pPr>
                        <a:lnSpc>
                          <a:spcPct val="107000"/>
                        </a:lnSpc>
                        <a:spcAft>
                          <a:spcPts val="0"/>
                        </a:spcAft>
                      </a:pPr>
                      <a:r>
                        <a:rPr lang="de-DE" sz="1050">
                          <a:effectLst/>
                        </a:rPr>
                        <a:t>Etc.</a:t>
                      </a:r>
                      <a:endParaRPr lang="de-DE" sz="1050">
                        <a:effectLst/>
                        <a:latin typeface="Calibri" panose="020F0502020204030204" pitchFamily="34" charset="0"/>
                        <a:ea typeface="Calibri" panose="020F0502020204030204" pitchFamily="34" charset="0"/>
                        <a:cs typeface="Times New Roman" panose="02020603050405020304" pitchFamily="18" charset="0"/>
                      </a:endParaRPr>
                    </a:p>
                  </a:txBody>
                  <a:tcPr marL="15746" marR="15746" marT="0" marB="0"/>
                </a:tc>
                <a:tc>
                  <a:txBody>
                    <a:bodyPr/>
                    <a:lstStyle/>
                    <a:p>
                      <a:pPr>
                        <a:lnSpc>
                          <a:spcPct val="107000"/>
                        </a:lnSpc>
                        <a:spcAft>
                          <a:spcPts val="0"/>
                        </a:spcAft>
                      </a:pPr>
                      <a:r>
                        <a:rPr lang="de-DE" sz="1050">
                          <a:effectLst/>
                        </a:rPr>
                        <a:t>Tafel/ UG</a:t>
                      </a:r>
                      <a:endParaRPr lang="de-DE" sz="1050">
                        <a:effectLst/>
                        <a:latin typeface="Calibri" panose="020F0502020204030204" pitchFamily="34" charset="0"/>
                        <a:ea typeface="Calibri" panose="020F0502020204030204" pitchFamily="34" charset="0"/>
                        <a:cs typeface="Times New Roman" panose="02020603050405020304" pitchFamily="18" charset="0"/>
                      </a:endParaRPr>
                    </a:p>
                  </a:txBody>
                  <a:tcPr marL="15746" marR="15746" marT="0" marB="0"/>
                </a:tc>
                <a:extLst>
                  <a:ext uri="{0D108BD9-81ED-4DB2-BD59-A6C34878D82A}">
                    <a16:rowId xmlns:a16="http://schemas.microsoft.com/office/drawing/2014/main" val="416007365"/>
                  </a:ext>
                </a:extLst>
              </a:tr>
              <a:tr h="276447">
                <a:tc>
                  <a:txBody>
                    <a:bodyPr/>
                    <a:lstStyle/>
                    <a:p>
                      <a:pPr>
                        <a:lnSpc>
                          <a:spcPct val="107000"/>
                        </a:lnSpc>
                        <a:spcAft>
                          <a:spcPts val="0"/>
                        </a:spcAft>
                      </a:pPr>
                      <a:r>
                        <a:rPr lang="de-DE" sz="1050">
                          <a:effectLst/>
                        </a:rPr>
                        <a:t>80min</a:t>
                      </a:r>
                      <a:endParaRPr lang="de-DE" sz="1050">
                        <a:effectLst/>
                        <a:latin typeface="Calibri" panose="020F0502020204030204" pitchFamily="34" charset="0"/>
                        <a:ea typeface="Calibri" panose="020F0502020204030204" pitchFamily="34" charset="0"/>
                        <a:cs typeface="Times New Roman" panose="02020603050405020304" pitchFamily="18" charset="0"/>
                      </a:endParaRPr>
                    </a:p>
                  </a:txBody>
                  <a:tcPr marL="15746" marR="15746" marT="0" marB="0"/>
                </a:tc>
                <a:tc>
                  <a:txBody>
                    <a:bodyPr/>
                    <a:lstStyle/>
                    <a:p>
                      <a:pPr>
                        <a:lnSpc>
                          <a:spcPct val="107000"/>
                        </a:lnSpc>
                        <a:spcAft>
                          <a:spcPts val="0"/>
                        </a:spcAft>
                      </a:pPr>
                      <a:r>
                        <a:rPr lang="de-DE" sz="1050">
                          <a:effectLst/>
                        </a:rPr>
                        <a:t>Weiterbildung</a:t>
                      </a:r>
                      <a:endParaRPr lang="de-DE" sz="1050">
                        <a:effectLst/>
                        <a:latin typeface="Calibri" panose="020F0502020204030204" pitchFamily="34" charset="0"/>
                        <a:ea typeface="Calibri" panose="020F0502020204030204" pitchFamily="34" charset="0"/>
                        <a:cs typeface="Times New Roman" panose="02020603050405020304" pitchFamily="18" charset="0"/>
                      </a:endParaRPr>
                    </a:p>
                  </a:txBody>
                  <a:tcPr marL="15746" marR="15746" marT="0" marB="0"/>
                </a:tc>
                <a:tc>
                  <a:txBody>
                    <a:bodyPr/>
                    <a:lstStyle/>
                    <a:p>
                      <a:pPr>
                        <a:lnSpc>
                          <a:spcPct val="107000"/>
                        </a:lnSpc>
                        <a:spcAft>
                          <a:spcPts val="0"/>
                        </a:spcAft>
                      </a:pPr>
                      <a:r>
                        <a:rPr lang="de-DE" sz="1050">
                          <a:effectLst/>
                        </a:rPr>
                        <a:t>Weitere Verwendungen von Basen in Industrie, Haushalt und Natur sollen erarbeitet werden</a:t>
                      </a:r>
                      <a:endParaRPr lang="de-DE" sz="1050">
                        <a:effectLst/>
                        <a:latin typeface="Calibri" panose="020F0502020204030204" pitchFamily="34" charset="0"/>
                        <a:ea typeface="Calibri" panose="020F0502020204030204" pitchFamily="34" charset="0"/>
                        <a:cs typeface="Times New Roman" panose="02020603050405020304" pitchFamily="18" charset="0"/>
                      </a:endParaRPr>
                    </a:p>
                  </a:txBody>
                  <a:tcPr marL="15746" marR="15746" marT="0" marB="0"/>
                </a:tc>
                <a:tc>
                  <a:txBody>
                    <a:bodyPr/>
                    <a:lstStyle/>
                    <a:p>
                      <a:pPr>
                        <a:lnSpc>
                          <a:spcPct val="107000"/>
                        </a:lnSpc>
                        <a:spcAft>
                          <a:spcPts val="0"/>
                        </a:spcAft>
                      </a:pPr>
                      <a:r>
                        <a:rPr lang="de-DE" sz="1050">
                          <a:effectLst/>
                        </a:rPr>
                        <a:t>Lehrbuch, Arbeitsblätter /EA</a:t>
                      </a:r>
                      <a:endParaRPr lang="de-DE" sz="1050">
                        <a:effectLst/>
                        <a:latin typeface="Calibri" panose="020F0502020204030204" pitchFamily="34" charset="0"/>
                        <a:ea typeface="Calibri" panose="020F0502020204030204" pitchFamily="34" charset="0"/>
                        <a:cs typeface="Times New Roman" panose="02020603050405020304" pitchFamily="18" charset="0"/>
                      </a:endParaRPr>
                    </a:p>
                  </a:txBody>
                  <a:tcPr marL="15746" marR="15746" marT="0" marB="0"/>
                </a:tc>
                <a:extLst>
                  <a:ext uri="{0D108BD9-81ED-4DB2-BD59-A6C34878D82A}">
                    <a16:rowId xmlns:a16="http://schemas.microsoft.com/office/drawing/2014/main" val="351319782"/>
                  </a:ext>
                </a:extLst>
              </a:tr>
              <a:tr h="808074">
                <a:tc>
                  <a:txBody>
                    <a:bodyPr/>
                    <a:lstStyle/>
                    <a:p>
                      <a:pPr>
                        <a:lnSpc>
                          <a:spcPct val="107000"/>
                        </a:lnSpc>
                        <a:spcAft>
                          <a:spcPts val="0"/>
                        </a:spcAft>
                      </a:pPr>
                      <a:r>
                        <a:rPr lang="de-DE" sz="1050">
                          <a:effectLst/>
                        </a:rPr>
                        <a:t>90min</a:t>
                      </a:r>
                      <a:endParaRPr lang="de-DE" sz="1050">
                        <a:effectLst/>
                        <a:latin typeface="Calibri" panose="020F0502020204030204" pitchFamily="34" charset="0"/>
                        <a:ea typeface="Calibri" panose="020F0502020204030204" pitchFamily="34" charset="0"/>
                        <a:cs typeface="Times New Roman" panose="02020603050405020304" pitchFamily="18" charset="0"/>
                      </a:endParaRPr>
                    </a:p>
                  </a:txBody>
                  <a:tcPr marL="15746" marR="15746" marT="0" marB="0"/>
                </a:tc>
                <a:tc>
                  <a:txBody>
                    <a:bodyPr/>
                    <a:lstStyle/>
                    <a:p>
                      <a:pPr>
                        <a:lnSpc>
                          <a:spcPct val="107000"/>
                        </a:lnSpc>
                        <a:spcAft>
                          <a:spcPts val="0"/>
                        </a:spcAft>
                      </a:pPr>
                      <a:r>
                        <a:rPr lang="de-DE" sz="1050">
                          <a:effectLst/>
                        </a:rPr>
                        <a:t>Festigung</a:t>
                      </a:r>
                      <a:endParaRPr lang="de-DE" sz="1050">
                        <a:effectLst/>
                        <a:latin typeface="Calibri" panose="020F0502020204030204" pitchFamily="34" charset="0"/>
                        <a:ea typeface="Calibri" panose="020F0502020204030204" pitchFamily="34" charset="0"/>
                        <a:cs typeface="Times New Roman" panose="02020603050405020304" pitchFamily="18" charset="0"/>
                      </a:endParaRPr>
                    </a:p>
                  </a:txBody>
                  <a:tcPr marL="15746" marR="15746" marT="0" marB="0"/>
                </a:tc>
                <a:tc>
                  <a:txBody>
                    <a:bodyPr/>
                    <a:lstStyle/>
                    <a:p>
                      <a:pPr>
                        <a:lnSpc>
                          <a:spcPct val="107000"/>
                        </a:lnSpc>
                        <a:spcAft>
                          <a:spcPts val="0"/>
                        </a:spcAft>
                      </a:pPr>
                      <a:r>
                        <a:rPr lang="de-DE" sz="1050">
                          <a:effectLst/>
                        </a:rPr>
                        <a:t>Methode zur spielerischen Festigung der erarbeiteten Inhalte:</a:t>
                      </a:r>
                      <a:br>
                        <a:rPr lang="de-DE" sz="1050">
                          <a:effectLst/>
                        </a:rPr>
                      </a:br>
                      <a:r>
                        <a:rPr lang="de-DE" sz="1050">
                          <a:effectLst/>
                        </a:rPr>
                        <a:t>Fragenbeutel durch die Klasse werfen,</a:t>
                      </a:r>
                    </a:p>
                    <a:p>
                      <a:pPr>
                        <a:lnSpc>
                          <a:spcPct val="107000"/>
                        </a:lnSpc>
                        <a:spcAft>
                          <a:spcPts val="0"/>
                        </a:spcAft>
                      </a:pPr>
                      <a:r>
                        <a:rPr lang="de-DE" sz="1050">
                          <a:effectLst/>
                        </a:rPr>
                        <a:t>SuS formulieren Fragen zum Thema Basen für andere SuS zum Beantworten,</a:t>
                      </a:r>
                    </a:p>
                    <a:p>
                      <a:pPr>
                        <a:lnSpc>
                          <a:spcPct val="107000"/>
                        </a:lnSpc>
                        <a:spcAft>
                          <a:spcPts val="0"/>
                        </a:spcAft>
                      </a:pPr>
                      <a:r>
                        <a:rPr lang="de-DE" sz="1050">
                          <a:effectLst/>
                        </a:rPr>
                        <a:t>Bankrutschen zu Basen,</a:t>
                      </a:r>
                    </a:p>
                    <a:p>
                      <a:pPr>
                        <a:lnSpc>
                          <a:spcPct val="107000"/>
                        </a:lnSpc>
                        <a:spcAft>
                          <a:spcPts val="0"/>
                        </a:spcAft>
                      </a:pPr>
                      <a:r>
                        <a:rPr lang="de-DE" sz="1050">
                          <a:effectLst/>
                        </a:rPr>
                        <a:t>etc...</a:t>
                      </a:r>
                      <a:endParaRPr lang="de-DE" sz="1050">
                        <a:effectLst/>
                        <a:latin typeface="Calibri" panose="020F0502020204030204" pitchFamily="34" charset="0"/>
                        <a:ea typeface="Calibri" panose="020F0502020204030204" pitchFamily="34" charset="0"/>
                        <a:cs typeface="Times New Roman" panose="02020603050405020304" pitchFamily="18" charset="0"/>
                      </a:endParaRPr>
                    </a:p>
                  </a:txBody>
                  <a:tcPr marL="15746" marR="15746" marT="0" marB="0"/>
                </a:tc>
                <a:tc>
                  <a:txBody>
                    <a:bodyPr/>
                    <a:lstStyle/>
                    <a:p>
                      <a:pPr>
                        <a:lnSpc>
                          <a:spcPct val="107000"/>
                        </a:lnSpc>
                        <a:spcAft>
                          <a:spcPts val="0"/>
                        </a:spcAft>
                      </a:pPr>
                      <a:r>
                        <a:rPr lang="de-DE" sz="1050">
                          <a:effectLst/>
                        </a:rPr>
                        <a:t>UG</a:t>
                      </a:r>
                      <a:endParaRPr lang="de-DE" sz="1050">
                        <a:effectLst/>
                        <a:latin typeface="Calibri" panose="020F0502020204030204" pitchFamily="34" charset="0"/>
                        <a:ea typeface="Calibri" panose="020F0502020204030204" pitchFamily="34" charset="0"/>
                        <a:cs typeface="Times New Roman" panose="02020603050405020304" pitchFamily="18" charset="0"/>
                      </a:endParaRPr>
                    </a:p>
                  </a:txBody>
                  <a:tcPr marL="15746" marR="15746" marT="0" marB="0"/>
                </a:tc>
                <a:extLst>
                  <a:ext uri="{0D108BD9-81ED-4DB2-BD59-A6C34878D82A}">
                    <a16:rowId xmlns:a16="http://schemas.microsoft.com/office/drawing/2014/main" val="1551537650"/>
                  </a:ext>
                </a:extLst>
              </a:tr>
            </a:tbl>
          </a:graphicData>
        </a:graphic>
      </p:graphicFrame>
      <p:sp>
        <p:nvSpPr>
          <p:cNvPr id="7" name="Geschweifte Klammer rechts 6">
            <a:extLst>
              <a:ext uri="{FF2B5EF4-FFF2-40B4-BE49-F238E27FC236}">
                <a16:creationId xmlns:a16="http://schemas.microsoft.com/office/drawing/2014/main" id="{0FF7F3F0-89F3-4F9B-9187-655F7B403947}"/>
              </a:ext>
            </a:extLst>
          </p:cNvPr>
          <p:cNvSpPr/>
          <p:nvPr/>
        </p:nvSpPr>
        <p:spPr>
          <a:xfrm>
            <a:off x="5802388" y="786327"/>
            <a:ext cx="409575" cy="2010035"/>
          </a:xfrm>
          <a:prstGeom prst="righ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de-DE"/>
          </a:p>
        </p:txBody>
      </p:sp>
      <p:sp>
        <p:nvSpPr>
          <p:cNvPr id="8" name="Textfeld 7">
            <a:extLst>
              <a:ext uri="{FF2B5EF4-FFF2-40B4-BE49-F238E27FC236}">
                <a16:creationId xmlns:a16="http://schemas.microsoft.com/office/drawing/2014/main" id="{8C040E6B-922F-4D7E-A4DE-747D714EBB5E}"/>
              </a:ext>
            </a:extLst>
          </p:cNvPr>
          <p:cNvSpPr txBox="1"/>
          <p:nvPr/>
        </p:nvSpPr>
        <p:spPr>
          <a:xfrm>
            <a:off x="6468289" y="1606678"/>
            <a:ext cx="2062717" cy="369332"/>
          </a:xfrm>
          <a:prstGeom prst="rect">
            <a:avLst/>
          </a:prstGeom>
          <a:noFill/>
        </p:spPr>
        <p:txBody>
          <a:bodyPr wrap="square" rtlCol="0">
            <a:spAutoFit/>
          </a:bodyPr>
          <a:lstStyle/>
          <a:p>
            <a:r>
              <a:rPr lang="de-DE"/>
              <a:t>Erarbeitungsphase</a:t>
            </a:r>
          </a:p>
        </p:txBody>
      </p:sp>
      <p:sp>
        <p:nvSpPr>
          <p:cNvPr id="9" name="Geschweifte Klammer rechts 8">
            <a:extLst>
              <a:ext uri="{FF2B5EF4-FFF2-40B4-BE49-F238E27FC236}">
                <a16:creationId xmlns:a16="http://schemas.microsoft.com/office/drawing/2014/main" id="{2B7F68B0-5063-452C-97C6-B332EE0AAD00}"/>
              </a:ext>
            </a:extLst>
          </p:cNvPr>
          <p:cNvSpPr/>
          <p:nvPr/>
        </p:nvSpPr>
        <p:spPr>
          <a:xfrm>
            <a:off x="5802388" y="2796362"/>
            <a:ext cx="409575" cy="1545077"/>
          </a:xfrm>
          <a:prstGeom prst="righ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de-DE"/>
          </a:p>
        </p:txBody>
      </p:sp>
      <p:sp>
        <p:nvSpPr>
          <p:cNvPr id="12" name="Textfeld 11">
            <a:extLst>
              <a:ext uri="{FF2B5EF4-FFF2-40B4-BE49-F238E27FC236}">
                <a16:creationId xmlns:a16="http://schemas.microsoft.com/office/drawing/2014/main" id="{88AB3FD6-E781-4CEF-AECC-02DEBE482061}"/>
              </a:ext>
            </a:extLst>
          </p:cNvPr>
          <p:cNvSpPr txBox="1"/>
          <p:nvPr/>
        </p:nvSpPr>
        <p:spPr>
          <a:xfrm>
            <a:off x="6402388" y="3384234"/>
            <a:ext cx="2062717" cy="369332"/>
          </a:xfrm>
          <a:prstGeom prst="rect">
            <a:avLst/>
          </a:prstGeom>
          <a:noFill/>
        </p:spPr>
        <p:txBody>
          <a:bodyPr wrap="square" rtlCol="0">
            <a:spAutoFit/>
          </a:bodyPr>
          <a:lstStyle/>
          <a:p>
            <a:r>
              <a:rPr lang="de-DE"/>
              <a:t>Vernetzungsphase</a:t>
            </a:r>
          </a:p>
        </p:txBody>
      </p:sp>
    </p:spTree>
    <p:extLst>
      <p:ext uri="{BB962C8B-B14F-4D97-AF65-F5344CB8AC3E}">
        <p14:creationId xmlns:p14="http://schemas.microsoft.com/office/powerpoint/2010/main" val="3066280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9161937" cy="4510088"/>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T:\mav\Corporate Design\Originaldaten\CD_FSU\PowerPoint\PPP_Präsident\bilder\uni_siegel_blau.png"/>
          <p:cNvPicPr>
            <a:picLocks noChangeAspect="1" noChangeArrowheads="1"/>
          </p:cNvPicPr>
          <p:nvPr/>
        </p:nvPicPr>
        <p:blipFill rotWithShape="1">
          <a:blip r:embed="rId3">
            <a:extLst>
              <a:ext uri="{28A0092B-C50C-407E-A947-70E740481C1C}">
                <a14:useLocalDpi xmlns:a14="http://schemas.microsoft.com/office/drawing/2010/main" val="0"/>
              </a:ext>
            </a:extLst>
          </a:blip>
          <a:srcRect l="-5663" t="10877" r="22009" b="26763"/>
          <a:stretch/>
        </p:blipFill>
        <p:spPr bwMode="auto">
          <a:xfrm>
            <a:off x="3111768" y="0"/>
            <a:ext cx="6050170" cy="4510088"/>
          </a:xfrm>
          <a:prstGeom prst="rect">
            <a:avLst/>
          </a:prstGeom>
          <a:noFill/>
          <a:extLst>
            <a:ext uri="{909E8E84-426E-40DD-AFC4-6F175D3DCCD1}">
              <a14:hiddenFill xmlns:a14="http://schemas.microsoft.com/office/drawing/2010/main">
                <a:solidFill>
                  <a:srgbClr val="FFFFFF"/>
                </a:solidFill>
              </a14:hiddenFill>
            </a:ext>
          </a:extLst>
        </p:spPr>
      </p:pic>
      <p:sp>
        <p:nvSpPr>
          <p:cNvPr id="11" name="Rechteck 10"/>
          <p:cNvSpPr/>
          <p:nvPr/>
        </p:nvSpPr>
        <p:spPr>
          <a:xfrm>
            <a:off x="458262" y="3043237"/>
            <a:ext cx="2745313" cy="101354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2" name="Gerade Verbindung 11"/>
          <p:cNvCxnSpPr/>
          <p:nvPr/>
        </p:nvCxnSpPr>
        <p:spPr>
          <a:xfrm>
            <a:off x="715577" y="3279829"/>
            <a:ext cx="3600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a:off x="715578" y="3364230"/>
            <a:ext cx="2284002" cy="353943"/>
          </a:xfrm>
          <a:prstGeom prst="rect">
            <a:avLst/>
          </a:prstGeom>
          <a:noFill/>
        </p:spPr>
        <p:txBody>
          <a:bodyPr wrap="square" lIns="0" tIns="0" rIns="0" bIns="0" rtlCol="0">
            <a:noAutofit/>
          </a:bodyPr>
          <a:lstStyle/>
          <a:p>
            <a:r>
              <a:rPr lang="de-DE" sz="2000">
                <a:latin typeface="Palatino Linotype" panose="02040502050505030304" pitchFamily="18" charset="0"/>
              </a:rPr>
              <a:t> Kritik an ChiK</a:t>
            </a:r>
          </a:p>
        </p:txBody>
      </p:sp>
    </p:spTree>
    <p:extLst>
      <p:ext uri="{BB962C8B-B14F-4D97-AF65-F5344CB8AC3E}">
        <p14:creationId xmlns:p14="http://schemas.microsoft.com/office/powerpoint/2010/main" val="846401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Gerade Verbindung 8"/>
          <p:cNvCxnSpPr/>
          <p:nvPr/>
        </p:nvCxnSpPr>
        <p:spPr>
          <a:xfrm>
            <a:off x="3676917" y="339502"/>
            <a:ext cx="44276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a:off x="3676916" y="447624"/>
            <a:ext cx="5010677" cy="307594"/>
          </a:xfrm>
          <a:prstGeom prst="rect">
            <a:avLst/>
          </a:prstGeom>
          <a:noFill/>
        </p:spPr>
        <p:txBody>
          <a:bodyPr wrap="square" lIns="0" tIns="0" rIns="0" bIns="0" rtlCol="0">
            <a:noAutofit/>
          </a:bodyPr>
          <a:lstStyle/>
          <a:p>
            <a:r>
              <a:rPr lang="de-DE" sz="2000">
                <a:latin typeface="Palatino Linotype" panose="02040502050505030304" pitchFamily="18" charset="0"/>
              </a:rPr>
              <a:t>Nicht alles Gold was glänzt?</a:t>
            </a:r>
          </a:p>
        </p:txBody>
      </p:sp>
      <p:sp>
        <p:nvSpPr>
          <p:cNvPr id="16" name="Textfeld 15"/>
          <p:cNvSpPr txBox="1"/>
          <p:nvPr/>
        </p:nvSpPr>
        <p:spPr>
          <a:xfrm>
            <a:off x="3676916" y="908026"/>
            <a:ext cx="4562475" cy="3220538"/>
          </a:xfrm>
          <a:prstGeom prst="rect">
            <a:avLst/>
          </a:prstGeom>
          <a:noFill/>
        </p:spPr>
        <p:txBody>
          <a:bodyPr wrap="square" lIns="0" tIns="0" rIns="0" bIns="0" numCol="1" spcCol="144000" rtlCol="0">
            <a:noAutofit/>
          </a:bodyPr>
          <a:lstStyle/>
          <a:p>
            <a:pPr>
              <a:buClr>
                <a:schemeClr val="accent1"/>
              </a:buClr>
            </a:pPr>
            <a:r>
              <a:rPr lang="de-DE" altLang="de-DE" sz="1200" b="1">
                <a:solidFill>
                  <a:srgbClr val="002350"/>
                </a:solidFill>
                <a:latin typeface="Roboto Condensed" panose="02000000000000000000" pitchFamily="2" charset="0"/>
                <a:ea typeface="Roboto Condensed" panose="02000000000000000000" pitchFamily="2" charset="0"/>
                <a:cs typeface="Roboto Condensed" panose="02000000000000000000" pitchFamily="2" charset="0"/>
              </a:rPr>
              <a:t>Legt der Kurs ein gutes Fundament für späteres Weiterlernen?</a:t>
            </a:r>
          </a:p>
          <a:p>
            <a:pPr>
              <a:buClr>
                <a:schemeClr val="accent1"/>
              </a:buClr>
            </a:pPr>
            <a:r>
              <a:rPr lang="de-DE" sz="1200"/>
              <a:t>Sind alle Inhalte des Lehrplans in Kontexten vermittelbar bzw. können mit ChiK alle Fachinhalte vermittelt werden? </a:t>
            </a:r>
            <a:r>
              <a:rPr lang="de-DE" altLang="de-DE" sz="1200">
                <a:solidFill>
                  <a:srgbClr val="002350"/>
                </a:solidFill>
                <a:latin typeface="Roboto Condensed" panose="02000000000000000000" pitchFamily="2" charset="0"/>
                <a:ea typeface="Roboto Condensed" panose="02000000000000000000" pitchFamily="2" charset="0"/>
                <a:cs typeface="Roboto Condensed" panose="02000000000000000000" pitchFamily="2" charset="0"/>
              </a:rPr>
              <a:t>Können die </a:t>
            </a:r>
            <a:r>
              <a:rPr lang="de-DE" altLang="de-DE" sz="1200" err="1">
                <a:solidFill>
                  <a:srgbClr val="002350"/>
                </a:solidFill>
                <a:latin typeface="Roboto Condensed" panose="02000000000000000000" pitchFamily="2" charset="0"/>
                <a:ea typeface="Roboto Condensed" panose="02000000000000000000" pitchFamily="2" charset="0"/>
                <a:cs typeface="Roboto Condensed" panose="02000000000000000000" pitchFamily="2" charset="0"/>
              </a:rPr>
              <a:t>SuS</a:t>
            </a:r>
            <a:r>
              <a:rPr lang="de-DE" altLang="de-DE" sz="1200">
                <a:solidFill>
                  <a:srgbClr val="002350"/>
                </a:solidFill>
                <a:latin typeface="Roboto Condensed" panose="02000000000000000000" pitchFamily="2" charset="0"/>
                <a:ea typeface="Roboto Condensed" panose="02000000000000000000" pitchFamily="2" charset="0"/>
                <a:cs typeface="Roboto Condensed" panose="02000000000000000000" pitchFamily="2" charset="0"/>
              </a:rPr>
              <a:t> ihr durch ChiK erlerntes Wissen auf andere Kontexte transferieren oder verallgemeinern?</a:t>
            </a:r>
            <a:br>
              <a:rPr lang="de-DE" altLang="de-DE" sz="1200" b="1">
                <a:solidFill>
                  <a:srgbClr val="002350"/>
                </a:solidFill>
                <a:latin typeface="Roboto Condensed" panose="02000000000000000000" pitchFamily="2" charset="0"/>
                <a:ea typeface="Roboto Condensed" panose="02000000000000000000" pitchFamily="2" charset="0"/>
                <a:cs typeface="Roboto Condensed" panose="02000000000000000000" pitchFamily="2" charset="0"/>
              </a:rPr>
            </a:br>
            <a:endParaRPr lang="de-DE" altLang="de-DE" sz="1200">
              <a:solidFill>
                <a:srgbClr val="002350"/>
              </a:solidFill>
            </a:endParaRPr>
          </a:p>
          <a:p>
            <a:pPr>
              <a:buClr>
                <a:schemeClr val="accent1"/>
              </a:buClr>
            </a:pPr>
            <a:r>
              <a:rPr lang="de-DE" altLang="de-DE" sz="1200" b="1">
                <a:solidFill>
                  <a:srgbClr val="002350"/>
                </a:solidFill>
                <a:latin typeface="Roboto Condensed" panose="02000000000000000000" pitchFamily="2" charset="0"/>
                <a:ea typeface="Roboto Condensed" panose="02000000000000000000" pitchFamily="2" charset="0"/>
                <a:cs typeface="Roboto Condensed" panose="02000000000000000000" pitchFamily="2" charset="0"/>
              </a:rPr>
              <a:t>Ist die Lehrstrategie für die </a:t>
            </a:r>
            <a:r>
              <a:rPr lang="de-DE" altLang="de-DE" sz="1200" b="1" err="1">
                <a:solidFill>
                  <a:srgbClr val="002350"/>
                </a:solidFill>
                <a:latin typeface="Roboto Condensed" panose="02000000000000000000" pitchFamily="2" charset="0"/>
                <a:ea typeface="Roboto Condensed" panose="02000000000000000000" pitchFamily="2" charset="0"/>
                <a:cs typeface="Roboto Condensed" panose="02000000000000000000" pitchFamily="2" charset="0"/>
              </a:rPr>
              <a:t>LuL</a:t>
            </a:r>
            <a:r>
              <a:rPr lang="de-DE" altLang="de-DE" sz="1200" b="1">
                <a:solidFill>
                  <a:srgbClr val="002350"/>
                </a:solidFill>
                <a:latin typeface="Roboto Condensed" panose="02000000000000000000" pitchFamily="2" charset="0"/>
                <a:ea typeface="Roboto Condensed" panose="02000000000000000000" pitchFamily="2" charset="0"/>
                <a:cs typeface="Roboto Condensed" panose="02000000000000000000" pitchFamily="2" charset="0"/>
              </a:rPr>
              <a:t> bzw. </a:t>
            </a:r>
            <a:r>
              <a:rPr lang="de-DE" altLang="de-DE" sz="1200" b="1" err="1">
                <a:solidFill>
                  <a:srgbClr val="002350"/>
                </a:solidFill>
                <a:latin typeface="Roboto Condensed" panose="02000000000000000000" pitchFamily="2" charset="0"/>
                <a:ea typeface="Roboto Condensed" panose="02000000000000000000" pitchFamily="2" charset="0"/>
                <a:cs typeface="Roboto Condensed" panose="02000000000000000000" pitchFamily="2" charset="0"/>
              </a:rPr>
              <a:t>SuS</a:t>
            </a:r>
            <a:r>
              <a:rPr lang="de-DE" altLang="de-DE" sz="1200" b="1">
                <a:solidFill>
                  <a:srgbClr val="002350"/>
                </a:solidFill>
                <a:latin typeface="Roboto Condensed" panose="02000000000000000000" pitchFamily="2" charset="0"/>
                <a:ea typeface="Roboto Condensed" panose="02000000000000000000" pitchFamily="2" charset="0"/>
                <a:cs typeface="Roboto Condensed" panose="02000000000000000000" pitchFamily="2" charset="0"/>
              </a:rPr>
              <a:t> geeignet?</a:t>
            </a:r>
          </a:p>
          <a:p>
            <a:pPr>
              <a:buClr>
                <a:schemeClr val="accent1"/>
              </a:buClr>
            </a:pPr>
            <a:r>
              <a:rPr lang="de-DE" sz="1200"/>
              <a:t>Passt der Kontext zur Klasse bzw. sind die </a:t>
            </a:r>
            <a:r>
              <a:rPr lang="de-DE" sz="1200" err="1"/>
              <a:t>SuS</a:t>
            </a:r>
            <a:r>
              <a:rPr lang="de-DE" sz="1200"/>
              <a:t> überhaupt in der Lage kontextorientiert/ zielgerichtet zu arbeiten?</a:t>
            </a:r>
            <a:br>
              <a:rPr lang="de-DE" sz="1200"/>
            </a:br>
            <a:endParaRPr lang="de-DE" altLang="de-DE" sz="1200">
              <a:solidFill>
                <a:srgbClr val="002350"/>
              </a:solidFill>
            </a:endParaRPr>
          </a:p>
          <a:p>
            <a:pPr>
              <a:buClr>
                <a:schemeClr val="accent1"/>
              </a:buClr>
            </a:pPr>
            <a:r>
              <a:rPr lang="de-DE" altLang="de-DE" sz="1200" b="1">
                <a:solidFill>
                  <a:srgbClr val="002350"/>
                </a:solidFill>
                <a:latin typeface="Roboto Condensed" panose="02000000000000000000" pitchFamily="2" charset="0"/>
                <a:ea typeface="Roboto Condensed" panose="02000000000000000000" pitchFamily="2" charset="0"/>
                <a:cs typeface="Roboto Condensed" panose="02000000000000000000" pitchFamily="2" charset="0"/>
              </a:rPr>
              <a:t>Besitzen die </a:t>
            </a:r>
            <a:r>
              <a:rPr lang="de-DE" altLang="de-DE" sz="1200" b="1" err="1">
                <a:solidFill>
                  <a:srgbClr val="002350"/>
                </a:solidFill>
                <a:latin typeface="Roboto Condensed" panose="02000000000000000000" pitchFamily="2" charset="0"/>
                <a:ea typeface="Roboto Condensed" panose="02000000000000000000" pitchFamily="2" charset="0"/>
                <a:cs typeface="Roboto Condensed" panose="02000000000000000000" pitchFamily="2" charset="0"/>
              </a:rPr>
              <a:t>SuS</a:t>
            </a:r>
            <a:r>
              <a:rPr lang="de-DE" altLang="de-DE" sz="1200" b="1">
                <a:solidFill>
                  <a:srgbClr val="002350"/>
                </a:solidFill>
                <a:latin typeface="Roboto Condensed" panose="02000000000000000000" pitchFamily="2" charset="0"/>
                <a:ea typeface="Roboto Condensed" panose="02000000000000000000" pitchFamily="2" charset="0"/>
                <a:cs typeface="Roboto Condensed" panose="02000000000000000000" pitchFamily="2" charset="0"/>
              </a:rPr>
              <a:t> eine fundierte fachliche Basis?</a:t>
            </a:r>
            <a:br>
              <a:rPr lang="de-DE" altLang="de-DE" sz="1200" b="1">
                <a:solidFill>
                  <a:srgbClr val="002350"/>
                </a:solidFill>
                <a:latin typeface="Roboto Condensed" panose="02000000000000000000" pitchFamily="2" charset="0"/>
                <a:ea typeface="Roboto Condensed" panose="02000000000000000000" pitchFamily="2" charset="0"/>
                <a:cs typeface="Roboto Condensed" panose="02000000000000000000" pitchFamily="2" charset="0"/>
              </a:rPr>
            </a:br>
            <a:r>
              <a:rPr lang="de-DE" sz="1200"/>
              <a:t>Kann diese im Kontext geschaffen werden? Ist ChiK für den Anfangsunterricht geeignet?</a:t>
            </a:r>
          </a:p>
          <a:p>
            <a:pPr>
              <a:buClr>
                <a:schemeClr val="accent1"/>
              </a:buClr>
            </a:pPr>
            <a:endParaRPr lang="de-DE" altLang="de-DE" sz="1200">
              <a:solidFill>
                <a:srgbClr val="002350"/>
              </a:solidFill>
              <a:ea typeface="Roboto Condensed" panose="02000000000000000000" pitchFamily="2" charset="0"/>
              <a:cs typeface="Roboto Condensed" panose="02000000000000000000" pitchFamily="2" charset="0"/>
            </a:endParaRPr>
          </a:p>
          <a:p>
            <a:pPr>
              <a:buClr>
                <a:schemeClr val="accent1"/>
              </a:buClr>
            </a:pPr>
            <a:r>
              <a:rPr lang="de-DE" altLang="de-DE" sz="1200" b="1">
                <a:solidFill>
                  <a:srgbClr val="002350"/>
                </a:solidFill>
                <a:latin typeface="Roboto Condensed" panose="02000000000000000000" pitchFamily="2" charset="0"/>
                <a:ea typeface="Roboto Condensed" panose="02000000000000000000" pitchFamily="2" charset="0"/>
                <a:cs typeface="Roboto Condensed" panose="02000000000000000000" pitchFamily="2" charset="0"/>
              </a:rPr>
              <a:t>Wie groß ist der Arbeitsaufwand für </a:t>
            </a:r>
            <a:r>
              <a:rPr lang="de-DE" altLang="de-DE" sz="1200" b="1" err="1">
                <a:solidFill>
                  <a:srgbClr val="002350"/>
                </a:solidFill>
                <a:latin typeface="Roboto Condensed" panose="02000000000000000000" pitchFamily="2" charset="0"/>
                <a:ea typeface="Roboto Condensed" panose="02000000000000000000" pitchFamily="2" charset="0"/>
                <a:cs typeface="Roboto Condensed" panose="02000000000000000000" pitchFamily="2" charset="0"/>
              </a:rPr>
              <a:t>LuL</a:t>
            </a:r>
            <a:r>
              <a:rPr lang="de-DE" altLang="de-DE" sz="1200" b="1">
                <a:solidFill>
                  <a:srgbClr val="002350"/>
                </a:solidFill>
                <a:latin typeface="Roboto Condensed" panose="02000000000000000000" pitchFamily="2" charset="0"/>
                <a:ea typeface="Roboto Condensed" panose="02000000000000000000" pitchFamily="2" charset="0"/>
                <a:cs typeface="Roboto Condensed" panose="02000000000000000000" pitchFamily="2" charset="0"/>
              </a:rPr>
              <a:t> bzw. </a:t>
            </a:r>
            <a:r>
              <a:rPr lang="de-DE" altLang="de-DE" sz="1200" b="1" err="1">
                <a:solidFill>
                  <a:srgbClr val="002350"/>
                </a:solidFill>
                <a:latin typeface="Roboto Condensed" panose="02000000000000000000" pitchFamily="2" charset="0"/>
                <a:ea typeface="Roboto Condensed" panose="02000000000000000000" pitchFamily="2" charset="0"/>
                <a:cs typeface="Roboto Condensed" panose="02000000000000000000" pitchFamily="2" charset="0"/>
              </a:rPr>
              <a:t>SuS</a:t>
            </a:r>
            <a:r>
              <a:rPr lang="de-DE" altLang="de-DE" sz="1200" b="1">
                <a:solidFill>
                  <a:srgbClr val="002350"/>
                </a:solidFill>
                <a:latin typeface="Roboto Condensed" panose="02000000000000000000" pitchFamily="2" charset="0"/>
                <a:ea typeface="Roboto Condensed" panose="02000000000000000000" pitchFamily="2" charset="0"/>
                <a:cs typeface="Roboto Condensed" panose="02000000000000000000" pitchFamily="2" charset="0"/>
              </a:rPr>
              <a:t>?</a:t>
            </a:r>
            <a:br>
              <a:rPr lang="de-DE" altLang="de-DE" sz="1200" b="1">
                <a:solidFill>
                  <a:srgbClr val="002350"/>
                </a:solidFill>
                <a:latin typeface="Roboto Condensed" panose="02000000000000000000" pitchFamily="2" charset="0"/>
                <a:ea typeface="Roboto Condensed" panose="02000000000000000000" pitchFamily="2" charset="0"/>
                <a:cs typeface="Roboto Condensed" panose="02000000000000000000" pitchFamily="2" charset="0"/>
              </a:rPr>
            </a:br>
            <a:r>
              <a:rPr lang="de-DE" sz="1200"/>
              <a:t>Wie groß ist er im Vergleich mit „traditionellem Unterricht“?</a:t>
            </a:r>
          </a:p>
          <a:p>
            <a:pPr>
              <a:buClr>
                <a:schemeClr val="accent1"/>
              </a:buClr>
            </a:pPr>
            <a:endParaRPr lang="de-DE" sz="1200"/>
          </a:p>
          <a:p>
            <a:pPr>
              <a:buClr>
                <a:schemeClr val="accent1"/>
              </a:buClr>
            </a:pPr>
            <a:r>
              <a:rPr lang="de-DE" sz="1200" b="1"/>
              <a:t>Sind die Kontexte zu komplex?</a:t>
            </a:r>
          </a:p>
          <a:p>
            <a:pPr>
              <a:buClr>
                <a:schemeClr val="accent1"/>
              </a:buClr>
            </a:pPr>
            <a:endParaRPr lang="de-DE" sz="1200" b="1"/>
          </a:p>
          <a:p>
            <a:pPr>
              <a:buClr>
                <a:schemeClr val="accent1"/>
              </a:buClr>
            </a:pPr>
            <a:endParaRPr lang="de-DE" sz="1200"/>
          </a:p>
          <a:p>
            <a:pPr>
              <a:buClr>
                <a:schemeClr val="accent1"/>
              </a:buClr>
            </a:pPr>
            <a:endParaRPr lang="de-DE" sz="1200"/>
          </a:p>
          <a:p>
            <a:pPr>
              <a:buClr>
                <a:schemeClr val="accent1"/>
              </a:buClr>
            </a:pPr>
            <a:endParaRPr lang="de-DE" sz="1200"/>
          </a:p>
          <a:p>
            <a:pPr>
              <a:buClr>
                <a:schemeClr val="accent1"/>
              </a:buClr>
            </a:pPr>
            <a:endParaRPr lang="de-DE" altLang="de-DE" sz="1200">
              <a:solidFill>
                <a:srgbClr val="002350"/>
              </a:solidFill>
              <a:ea typeface="Roboto Condensed" panose="02000000000000000000" pitchFamily="2" charset="0"/>
              <a:cs typeface="Roboto Condensed" panose="02000000000000000000" pitchFamily="2" charset="0"/>
            </a:endParaRPr>
          </a:p>
        </p:txBody>
      </p:sp>
      <p:pic>
        <p:nvPicPr>
          <p:cNvPr id="1030" name="Picture 6" descr="Max und Moritz – Wikipedia">
            <a:extLst>
              <a:ext uri="{FF2B5EF4-FFF2-40B4-BE49-F238E27FC236}">
                <a16:creationId xmlns:a16="http://schemas.microsoft.com/office/drawing/2014/main" id="{FF201D47-B0CA-4355-A553-B671CE65C7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279898" cy="4502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714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wheel(1)">
                                      <p:cBhvr>
                                        <p:cTn id="7" dur="2000"/>
                                        <p:tgtEl>
                                          <p:spTgt spid="103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1000"/>
                                        <p:tgtEl>
                                          <p:spTgt spid="16">
                                            <p:txEl>
                                              <p:pRg st="0" end="0"/>
                                            </p:txEl>
                                          </p:spTgt>
                                        </p:tgtEl>
                                      </p:cBhvr>
                                    </p:animEffect>
                                    <p:anim calcmode="lin" valueType="num">
                                      <p:cBhvr>
                                        <p:cTn id="13"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6">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animEffect transition="in" filter="fade">
                                      <p:cBhvr>
                                        <p:cTn id="17" dur="1000"/>
                                        <p:tgtEl>
                                          <p:spTgt spid="16">
                                            <p:txEl>
                                              <p:pRg st="1" end="1"/>
                                            </p:txEl>
                                          </p:spTgt>
                                        </p:tgtEl>
                                      </p:cBhvr>
                                    </p:animEffect>
                                    <p:anim calcmode="lin" valueType="num">
                                      <p:cBhvr>
                                        <p:cTn id="18"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6">
                                            <p:txEl>
                                              <p:pRg st="2" end="2"/>
                                            </p:txEl>
                                          </p:spTgt>
                                        </p:tgtEl>
                                        <p:attrNameLst>
                                          <p:attrName>style.visibility</p:attrName>
                                        </p:attrNameLst>
                                      </p:cBhvr>
                                      <p:to>
                                        <p:strVal val="visible"/>
                                      </p:to>
                                    </p:set>
                                    <p:animEffect transition="in" filter="fade">
                                      <p:cBhvr>
                                        <p:cTn id="24" dur="1000"/>
                                        <p:tgtEl>
                                          <p:spTgt spid="16">
                                            <p:txEl>
                                              <p:pRg st="2" end="2"/>
                                            </p:txEl>
                                          </p:spTgt>
                                        </p:tgtEl>
                                      </p:cBhvr>
                                    </p:animEffect>
                                    <p:anim calcmode="lin" valueType="num">
                                      <p:cBhvr>
                                        <p:cTn id="25"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16">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6">
                                            <p:txEl>
                                              <p:pRg st="3" end="3"/>
                                            </p:txEl>
                                          </p:spTgt>
                                        </p:tgtEl>
                                        <p:attrNameLst>
                                          <p:attrName>style.visibility</p:attrName>
                                        </p:attrNameLst>
                                      </p:cBhvr>
                                      <p:to>
                                        <p:strVal val="visible"/>
                                      </p:to>
                                    </p:set>
                                    <p:animEffect transition="in" filter="fade">
                                      <p:cBhvr>
                                        <p:cTn id="29" dur="1000"/>
                                        <p:tgtEl>
                                          <p:spTgt spid="16">
                                            <p:txEl>
                                              <p:pRg st="3" end="3"/>
                                            </p:txEl>
                                          </p:spTgt>
                                        </p:tgtEl>
                                      </p:cBhvr>
                                    </p:animEffect>
                                    <p:anim calcmode="lin" valueType="num">
                                      <p:cBhvr>
                                        <p:cTn id="30"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6">
                                            <p:txEl>
                                              <p:pRg st="4" end="4"/>
                                            </p:txEl>
                                          </p:spTgt>
                                        </p:tgtEl>
                                        <p:attrNameLst>
                                          <p:attrName>style.visibility</p:attrName>
                                        </p:attrNameLst>
                                      </p:cBhvr>
                                      <p:to>
                                        <p:strVal val="visible"/>
                                      </p:to>
                                    </p:set>
                                    <p:animEffect transition="in" filter="fade">
                                      <p:cBhvr>
                                        <p:cTn id="36" dur="1000"/>
                                        <p:tgtEl>
                                          <p:spTgt spid="16">
                                            <p:txEl>
                                              <p:pRg st="4" end="4"/>
                                            </p:txEl>
                                          </p:spTgt>
                                        </p:tgtEl>
                                      </p:cBhvr>
                                    </p:animEffect>
                                    <p:anim calcmode="lin" valueType="num">
                                      <p:cBhvr>
                                        <p:cTn id="37"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6">
                                            <p:txEl>
                                              <p:pRg st="6" end="6"/>
                                            </p:txEl>
                                          </p:spTgt>
                                        </p:tgtEl>
                                        <p:attrNameLst>
                                          <p:attrName>style.visibility</p:attrName>
                                        </p:attrNameLst>
                                      </p:cBhvr>
                                      <p:to>
                                        <p:strVal val="visible"/>
                                      </p:to>
                                    </p:set>
                                    <p:animEffect transition="in" filter="fade">
                                      <p:cBhvr>
                                        <p:cTn id="43" dur="1000"/>
                                        <p:tgtEl>
                                          <p:spTgt spid="16">
                                            <p:txEl>
                                              <p:pRg st="6" end="6"/>
                                            </p:txEl>
                                          </p:spTgt>
                                        </p:tgtEl>
                                      </p:cBhvr>
                                    </p:animEffect>
                                    <p:anim calcmode="lin" valueType="num">
                                      <p:cBhvr>
                                        <p:cTn id="44" dur="10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6">
                                            <p:txEl>
                                              <p:pRg st="8" end="8"/>
                                            </p:txEl>
                                          </p:spTgt>
                                        </p:tgtEl>
                                        <p:attrNameLst>
                                          <p:attrName>style.visibility</p:attrName>
                                        </p:attrNameLst>
                                      </p:cBhvr>
                                      <p:to>
                                        <p:strVal val="visible"/>
                                      </p:to>
                                    </p:set>
                                    <p:animEffect transition="in" filter="fade">
                                      <p:cBhvr>
                                        <p:cTn id="50" dur="1000"/>
                                        <p:tgtEl>
                                          <p:spTgt spid="16">
                                            <p:txEl>
                                              <p:pRg st="8" end="8"/>
                                            </p:txEl>
                                          </p:spTgt>
                                        </p:tgtEl>
                                      </p:cBhvr>
                                    </p:animEffect>
                                    <p:anim calcmode="lin" valueType="num">
                                      <p:cBhvr>
                                        <p:cTn id="51" dur="10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52" dur="10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0" y="-2"/>
            <a:ext cx="9161937" cy="4500000"/>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Picture 3" descr="T:\mav\Corporate Design\Originaldaten\CD_FSU\PowerPoint\PPP_Präsident\bilder\uni_siegel_blau.png"/>
          <p:cNvPicPr>
            <a:picLocks noChangeAspect="1" noChangeArrowheads="1"/>
          </p:cNvPicPr>
          <p:nvPr/>
        </p:nvPicPr>
        <p:blipFill rotWithShape="1">
          <a:blip r:embed="rId2">
            <a:extLst>
              <a:ext uri="{28A0092B-C50C-407E-A947-70E740481C1C}">
                <a14:useLocalDpi xmlns:a14="http://schemas.microsoft.com/office/drawing/2010/main" val="0"/>
              </a:ext>
            </a:extLst>
          </a:blip>
          <a:srcRect l="-5663" t="10878" r="22089" b="26902"/>
          <a:stretch/>
        </p:blipFill>
        <p:spPr bwMode="auto">
          <a:xfrm>
            <a:off x="3111768" y="0"/>
            <a:ext cx="6044400" cy="4500000"/>
          </a:xfrm>
          <a:prstGeom prst="rect">
            <a:avLst/>
          </a:prstGeom>
          <a:noFill/>
          <a:extLst>
            <a:ext uri="{909E8E84-426E-40DD-AFC4-6F175D3DCCD1}">
              <a14:hiddenFill xmlns:a14="http://schemas.microsoft.com/office/drawing/2010/main">
                <a:solidFill>
                  <a:srgbClr val="FFFFFF"/>
                </a:solidFill>
              </a14:hiddenFill>
            </a:ext>
          </a:extLst>
        </p:spPr>
      </p:pic>
      <p:sp>
        <p:nvSpPr>
          <p:cNvPr id="5" name="Rechteck 4"/>
          <p:cNvSpPr/>
          <p:nvPr/>
        </p:nvSpPr>
        <p:spPr>
          <a:xfrm>
            <a:off x="450000" y="2941320"/>
            <a:ext cx="4122000" cy="107267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6" name="Gerade Verbindung 15"/>
          <p:cNvCxnSpPr/>
          <p:nvPr/>
        </p:nvCxnSpPr>
        <p:spPr>
          <a:xfrm>
            <a:off x="665961" y="3184579"/>
            <a:ext cx="3600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feld 6"/>
          <p:cNvSpPr txBox="1"/>
          <p:nvPr/>
        </p:nvSpPr>
        <p:spPr>
          <a:xfrm>
            <a:off x="665961" y="3268980"/>
            <a:ext cx="3585999" cy="707886"/>
          </a:xfrm>
          <a:prstGeom prst="rect">
            <a:avLst/>
          </a:prstGeom>
          <a:noFill/>
        </p:spPr>
        <p:txBody>
          <a:bodyPr wrap="square" lIns="0" tIns="0" rIns="0" bIns="0" rtlCol="0">
            <a:noAutofit/>
          </a:bodyPr>
          <a:lstStyle/>
          <a:p>
            <a:r>
              <a:rPr lang="de-DE" sz="2000">
                <a:latin typeface="Palatino Linotype" panose="02040502050505030304" pitchFamily="18" charset="0"/>
              </a:rPr>
              <a:t>Vielen Dank </a:t>
            </a:r>
          </a:p>
          <a:p>
            <a:r>
              <a:rPr lang="de-DE" sz="2000">
                <a:latin typeface="Palatino Linotype" panose="02040502050505030304" pitchFamily="18" charset="0"/>
              </a:rPr>
              <a:t>für Ihre Aufmerksamkeit!</a:t>
            </a:r>
          </a:p>
        </p:txBody>
      </p:sp>
    </p:spTree>
    <p:extLst>
      <p:ext uri="{BB962C8B-B14F-4D97-AF65-F5344CB8AC3E}">
        <p14:creationId xmlns:p14="http://schemas.microsoft.com/office/powerpoint/2010/main" val="3507854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9161937" cy="4510088"/>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T:\mav\Corporate Design\Originaldaten\CD_FSU\PowerPoint\PPP_Präsident\bilder\uni_siegel_blau.png"/>
          <p:cNvPicPr>
            <a:picLocks noChangeAspect="1" noChangeArrowheads="1"/>
          </p:cNvPicPr>
          <p:nvPr/>
        </p:nvPicPr>
        <p:blipFill rotWithShape="1">
          <a:blip r:embed="rId3">
            <a:extLst>
              <a:ext uri="{28A0092B-C50C-407E-A947-70E740481C1C}">
                <a14:useLocalDpi xmlns:a14="http://schemas.microsoft.com/office/drawing/2010/main" val="0"/>
              </a:ext>
            </a:extLst>
          </a:blip>
          <a:srcRect l="-5663" t="10877" r="22009" b="26763"/>
          <a:stretch/>
        </p:blipFill>
        <p:spPr bwMode="auto">
          <a:xfrm>
            <a:off x="3111768" y="0"/>
            <a:ext cx="6050170" cy="4510088"/>
          </a:xfrm>
          <a:prstGeom prst="rect">
            <a:avLst/>
          </a:prstGeom>
          <a:noFill/>
          <a:extLst>
            <a:ext uri="{909E8E84-426E-40DD-AFC4-6F175D3DCCD1}">
              <a14:hiddenFill xmlns:a14="http://schemas.microsoft.com/office/drawing/2010/main">
                <a:solidFill>
                  <a:srgbClr val="FFFFFF"/>
                </a:solidFill>
              </a14:hiddenFill>
            </a:ext>
          </a:extLst>
        </p:spPr>
      </p:pic>
      <p:sp>
        <p:nvSpPr>
          <p:cNvPr id="11" name="Rechteck 10"/>
          <p:cNvSpPr/>
          <p:nvPr/>
        </p:nvSpPr>
        <p:spPr>
          <a:xfrm>
            <a:off x="458262" y="3043237"/>
            <a:ext cx="2745313" cy="79375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2" name="Gerade Verbindung 11"/>
          <p:cNvCxnSpPr/>
          <p:nvPr/>
        </p:nvCxnSpPr>
        <p:spPr>
          <a:xfrm>
            <a:off x="715577" y="3279829"/>
            <a:ext cx="3600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a:off x="715578" y="3364230"/>
            <a:ext cx="2284002" cy="353943"/>
          </a:xfrm>
          <a:prstGeom prst="rect">
            <a:avLst/>
          </a:prstGeom>
          <a:noFill/>
        </p:spPr>
        <p:txBody>
          <a:bodyPr wrap="square" lIns="0" tIns="0" rIns="0" bIns="0" rtlCol="0">
            <a:noAutofit/>
          </a:bodyPr>
          <a:lstStyle/>
          <a:p>
            <a:r>
              <a:rPr lang="de-DE" sz="2000">
                <a:latin typeface="Palatino Linotype" panose="02040502050505030304" pitchFamily="18" charset="0"/>
              </a:rPr>
              <a:t>Was ist ChiK?</a:t>
            </a:r>
          </a:p>
        </p:txBody>
      </p:sp>
    </p:spTree>
    <p:extLst>
      <p:ext uri="{BB962C8B-B14F-4D97-AF65-F5344CB8AC3E}">
        <p14:creationId xmlns:p14="http://schemas.microsoft.com/office/powerpoint/2010/main" val="1079395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feld 12"/>
          <p:cNvSpPr txBox="1"/>
          <p:nvPr/>
        </p:nvSpPr>
        <p:spPr>
          <a:xfrm>
            <a:off x="4126119" y="446490"/>
            <a:ext cx="4572407" cy="658410"/>
          </a:xfrm>
          <a:prstGeom prst="rect">
            <a:avLst/>
          </a:prstGeom>
          <a:noFill/>
        </p:spPr>
        <p:txBody>
          <a:bodyPr wrap="square" lIns="0" tIns="0" rIns="0" bIns="0" rtlCol="0">
            <a:noAutofit/>
          </a:bodyPr>
          <a:lstStyle/>
          <a:p>
            <a:r>
              <a:rPr lang="de-DE" sz="2000">
                <a:latin typeface="Palatino Linotype" panose="02040502050505030304" pitchFamily="18" charset="0"/>
              </a:rPr>
              <a:t>Was ist Chemie im Kontext?</a:t>
            </a:r>
          </a:p>
        </p:txBody>
      </p:sp>
      <p:sp>
        <p:nvSpPr>
          <p:cNvPr id="12" name="Textfeld 11"/>
          <p:cNvSpPr txBox="1"/>
          <p:nvPr/>
        </p:nvSpPr>
        <p:spPr>
          <a:xfrm>
            <a:off x="4126119" y="775695"/>
            <a:ext cx="4501958" cy="3186166"/>
          </a:xfrm>
          <a:prstGeom prst="rect">
            <a:avLst/>
          </a:prstGeom>
          <a:noFill/>
        </p:spPr>
        <p:txBody>
          <a:bodyPr wrap="square" lIns="0" tIns="0" rIns="0" bIns="0" rtlCol="0">
            <a:noAutofit/>
          </a:bodyPr>
          <a:lstStyle/>
          <a:p>
            <a:pPr>
              <a:buClr>
                <a:schemeClr val="accent1"/>
              </a:buClr>
            </a:pPr>
            <a:endParaRPr lang="de-DE" altLang="de-DE" sz="1200">
              <a:solidFill>
                <a:srgbClr val="002350"/>
              </a:solidFill>
            </a:endParaRPr>
          </a:p>
          <a:p>
            <a:pPr marL="171450" indent="-171450">
              <a:buClr>
                <a:schemeClr val="accent1"/>
              </a:buClr>
              <a:buFont typeface="Arial" panose="020B0604020202020204" pitchFamily="34" charset="0"/>
              <a:buChar char="•"/>
            </a:pPr>
            <a:r>
              <a:rPr lang="de-DE" altLang="de-DE" sz="1200">
                <a:solidFill>
                  <a:srgbClr val="002350"/>
                </a:solidFill>
                <a:ea typeface="Roboto Condensed" panose="02000000000000000000" pitchFamily="2" charset="0"/>
                <a:cs typeface="Roboto Condensed" panose="02000000000000000000" pitchFamily="2" charset="0"/>
              </a:rPr>
              <a:t>Didaktische Konzeption zur kontextorientierten Unterrichtsgestaltung mit Fokus auf der Vernetzung von Basiskonzepten</a:t>
            </a:r>
          </a:p>
          <a:p>
            <a:pPr>
              <a:buClr>
                <a:schemeClr val="accent1"/>
              </a:buClr>
            </a:pPr>
            <a:endParaRPr lang="de-DE" altLang="de-DE" sz="1200">
              <a:solidFill>
                <a:srgbClr val="002350"/>
              </a:solidFill>
              <a:ea typeface="Roboto Condensed" panose="02000000000000000000" pitchFamily="2" charset="0"/>
              <a:cs typeface="Roboto Condensed" panose="02000000000000000000" pitchFamily="2" charset="0"/>
            </a:endParaRPr>
          </a:p>
          <a:p>
            <a:pPr marL="171450" indent="-171450">
              <a:buClr>
                <a:schemeClr val="accent1"/>
              </a:buClr>
              <a:buFont typeface="Arial" panose="020B0604020202020204" pitchFamily="34" charset="0"/>
              <a:buChar char="•"/>
            </a:pPr>
            <a:r>
              <a:rPr lang="de-DE" altLang="de-DE" sz="1200">
                <a:solidFill>
                  <a:srgbClr val="002350"/>
                </a:solidFill>
                <a:ea typeface="Roboto Condensed" panose="02000000000000000000" pitchFamily="2" charset="0"/>
                <a:cs typeface="Roboto Condensed" panose="02000000000000000000" pitchFamily="2" charset="0"/>
              </a:rPr>
              <a:t>Ausgelöst durch das in mehren Studien diagnostizierten fehlende oder schwindende Interesse von </a:t>
            </a:r>
            <a:r>
              <a:rPr lang="de-DE" altLang="de-DE" sz="1200" err="1">
                <a:solidFill>
                  <a:srgbClr val="002350"/>
                </a:solidFill>
                <a:ea typeface="Roboto Condensed" panose="02000000000000000000" pitchFamily="2" charset="0"/>
                <a:cs typeface="Roboto Condensed" panose="02000000000000000000" pitchFamily="2" charset="0"/>
              </a:rPr>
              <a:t>SuS</a:t>
            </a:r>
            <a:r>
              <a:rPr lang="de-DE" altLang="de-DE" sz="1200">
                <a:solidFill>
                  <a:srgbClr val="002350"/>
                </a:solidFill>
                <a:ea typeface="Roboto Condensed" panose="02000000000000000000" pitchFamily="2" charset="0"/>
                <a:cs typeface="Roboto Condensed" panose="02000000000000000000" pitchFamily="2" charset="0"/>
              </a:rPr>
              <a:t> an Naturwissenschaften im und nach dem Anfangsunterricht </a:t>
            </a:r>
            <a:br>
              <a:rPr lang="de-DE" altLang="de-DE" sz="1200">
                <a:solidFill>
                  <a:srgbClr val="002350"/>
                </a:solidFill>
                <a:ea typeface="Roboto Condensed" panose="02000000000000000000" pitchFamily="2" charset="0"/>
                <a:cs typeface="Roboto Condensed" panose="02000000000000000000" pitchFamily="2" charset="0"/>
              </a:rPr>
            </a:br>
            <a:r>
              <a:rPr lang="de-DE" altLang="de-DE" sz="1200">
                <a:solidFill>
                  <a:srgbClr val="002350"/>
                </a:solidFill>
                <a:ea typeface="Roboto Condensed" panose="02000000000000000000" pitchFamily="2" charset="0"/>
                <a:cs typeface="Roboto Condensed" panose="02000000000000000000" pitchFamily="2" charset="0"/>
              </a:rPr>
              <a:t>  </a:t>
            </a:r>
          </a:p>
          <a:p>
            <a:pPr marL="171450" indent="-171450">
              <a:buClr>
                <a:schemeClr val="accent1"/>
              </a:buClr>
              <a:buFont typeface="Arial" panose="020B0604020202020204" pitchFamily="34" charset="0"/>
              <a:buChar char="•"/>
            </a:pPr>
            <a:r>
              <a:rPr lang="de-DE" altLang="de-DE" sz="1200">
                <a:solidFill>
                  <a:srgbClr val="002350"/>
                </a:solidFill>
                <a:ea typeface="Roboto Condensed" panose="02000000000000000000" pitchFamily="2" charset="0"/>
                <a:cs typeface="Roboto Condensed" panose="02000000000000000000" pitchFamily="2" charset="0"/>
              </a:rPr>
              <a:t>Basierte auf den Erfahrungen des Salters Curriculums in England</a:t>
            </a:r>
            <a:br>
              <a:rPr lang="de-DE" altLang="de-DE" sz="1200">
                <a:solidFill>
                  <a:srgbClr val="002350"/>
                </a:solidFill>
                <a:ea typeface="Roboto Condensed" panose="02000000000000000000" pitchFamily="2" charset="0"/>
                <a:cs typeface="Roboto Condensed" panose="02000000000000000000" pitchFamily="2" charset="0"/>
              </a:rPr>
            </a:br>
            <a:endParaRPr lang="de-DE" altLang="de-DE" sz="1200">
              <a:solidFill>
                <a:srgbClr val="002350"/>
              </a:solidFill>
              <a:ea typeface="Roboto Condensed" panose="02000000000000000000" pitchFamily="2" charset="0"/>
              <a:cs typeface="Roboto Condensed" panose="02000000000000000000" pitchFamily="2" charset="0"/>
            </a:endParaRPr>
          </a:p>
          <a:p>
            <a:pPr marL="171450" indent="-171450">
              <a:buClr>
                <a:schemeClr val="accent1"/>
              </a:buClr>
              <a:buFont typeface="Arial" panose="020B0604020202020204" pitchFamily="34" charset="0"/>
              <a:buChar char="•"/>
            </a:pPr>
            <a:r>
              <a:rPr lang="de-DE" altLang="de-DE" sz="1200">
                <a:solidFill>
                  <a:srgbClr val="002350"/>
                </a:solidFill>
                <a:ea typeface="Roboto Condensed" panose="02000000000000000000" pitchFamily="2" charset="0"/>
                <a:cs typeface="Roboto Condensed" panose="02000000000000000000" pitchFamily="2" charset="0"/>
              </a:rPr>
              <a:t>Gemeinsames Forschungsprojekt von Universitäten in Kiel, Dortmund und im Saarland mit breiter theoretischer Fundierung</a:t>
            </a:r>
          </a:p>
          <a:p>
            <a:pPr marL="171450" indent="-171450">
              <a:buClr>
                <a:schemeClr val="accent1"/>
              </a:buClr>
              <a:buFont typeface="Arial" panose="020B0604020202020204" pitchFamily="34" charset="0"/>
              <a:buChar char="•"/>
            </a:pPr>
            <a:endParaRPr lang="de-DE" altLang="de-DE" sz="1200">
              <a:solidFill>
                <a:srgbClr val="002350"/>
              </a:solidFill>
              <a:ea typeface="Roboto Condensed" panose="02000000000000000000" pitchFamily="2" charset="0"/>
            </a:endParaRPr>
          </a:p>
          <a:p>
            <a:pPr marL="171450" indent="-171450">
              <a:buClr>
                <a:schemeClr val="accent1"/>
              </a:buClr>
              <a:buFont typeface="Arial" panose="020B0604020202020204" pitchFamily="34" charset="0"/>
              <a:buChar char="•"/>
            </a:pPr>
            <a:r>
              <a:rPr lang="de-DE" altLang="de-DE" sz="1200">
                <a:solidFill>
                  <a:srgbClr val="002350"/>
                </a:solidFill>
                <a:ea typeface="Roboto Condensed" panose="02000000000000000000" pitchFamily="2" charset="0"/>
              </a:rPr>
              <a:t>2 Projektphasen: 2002-2005 (Implementation) und 2005-2008 (Erweiterung und Transfer)  </a:t>
            </a:r>
          </a:p>
          <a:p>
            <a:pPr marL="171450" indent="-171450">
              <a:buClr>
                <a:schemeClr val="accent1"/>
              </a:buClr>
              <a:buFont typeface="Arial" panose="020B0604020202020204" pitchFamily="34" charset="0"/>
              <a:buChar char="•"/>
            </a:pPr>
            <a:endParaRPr lang="de-DE" altLang="de-DE" sz="1200">
              <a:solidFill>
                <a:srgbClr val="002350"/>
              </a:solidFill>
              <a:ea typeface="Roboto Condensed" panose="02000000000000000000" pitchFamily="2" charset="0"/>
            </a:endParaRPr>
          </a:p>
          <a:p>
            <a:pPr marL="171450" indent="-171450">
              <a:buClr>
                <a:schemeClr val="accent1"/>
              </a:buClr>
              <a:buFont typeface="Arial" panose="020B0604020202020204" pitchFamily="34" charset="0"/>
              <a:buChar char="•"/>
            </a:pPr>
            <a:r>
              <a:rPr lang="de-DE" altLang="de-DE" sz="1200">
                <a:solidFill>
                  <a:srgbClr val="002350"/>
                </a:solidFill>
                <a:ea typeface="Roboto Condensed" panose="02000000000000000000" pitchFamily="2" charset="0"/>
              </a:rPr>
              <a:t>Beteiligt waren insgesamt etwa 140 Schulen mit etwa 260 Lehrkräften in 12 Bundesländer  </a:t>
            </a:r>
          </a:p>
          <a:p>
            <a:pPr marL="171450" indent="-171450">
              <a:buClr>
                <a:schemeClr val="accent1"/>
              </a:buClr>
              <a:buFont typeface="Arial" panose="020B0604020202020204" pitchFamily="34" charset="0"/>
              <a:buChar char="•"/>
            </a:pPr>
            <a:endParaRPr lang="de-DE" altLang="de-DE" sz="1200">
              <a:solidFill>
                <a:srgbClr val="002350"/>
              </a:solidFill>
            </a:endParaRPr>
          </a:p>
          <a:p>
            <a:pPr marL="171450" indent="-171450">
              <a:buClr>
                <a:schemeClr val="accent1"/>
              </a:buClr>
              <a:buFont typeface="Arial" panose="020B0604020202020204" pitchFamily="34" charset="0"/>
              <a:buChar char="•"/>
            </a:pPr>
            <a:endParaRPr lang="de-DE" altLang="de-DE" sz="1200">
              <a:solidFill>
                <a:srgbClr val="002350"/>
              </a:solidFill>
            </a:endParaRPr>
          </a:p>
          <a:p>
            <a:pPr marL="171450" indent="-171450">
              <a:buClr>
                <a:schemeClr val="accent1"/>
              </a:buClr>
              <a:buFont typeface="Arial" panose="020B0604020202020204" pitchFamily="34" charset="0"/>
              <a:buChar char="•"/>
            </a:pPr>
            <a:endParaRPr lang="de-DE" altLang="de-DE" sz="1200">
              <a:solidFill>
                <a:srgbClr val="002350"/>
              </a:solidFill>
            </a:endParaRPr>
          </a:p>
          <a:p>
            <a:pPr marL="285750" indent="-285750">
              <a:lnSpc>
                <a:spcPts val="2200"/>
              </a:lnSpc>
              <a:buClr>
                <a:schemeClr val="accent1"/>
              </a:buClr>
              <a:buFont typeface="Arial" panose="020B0604020202020204" pitchFamily="34" charset="0"/>
              <a:buChar char="•"/>
            </a:pPr>
            <a:endParaRPr lang="de-DE" sz="1400" b="1"/>
          </a:p>
        </p:txBody>
      </p:sp>
      <p:cxnSp>
        <p:nvCxnSpPr>
          <p:cNvPr id="7" name="Gerade Verbindung 6"/>
          <p:cNvCxnSpPr/>
          <p:nvPr/>
        </p:nvCxnSpPr>
        <p:spPr>
          <a:xfrm>
            <a:off x="0" y="2732591"/>
            <a:ext cx="3672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p:nvCxnSpPr>
        <p:spPr>
          <a:xfrm>
            <a:off x="4126119" y="346590"/>
            <a:ext cx="454763"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descr="Lernen Schule Schülerin - Kostenloses Foto auf Pixabay">
            <a:extLst>
              <a:ext uri="{FF2B5EF4-FFF2-40B4-BE49-F238E27FC236}">
                <a16:creationId xmlns:a16="http://schemas.microsoft.com/office/drawing/2014/main" id="{3FC4FCB4-0E3C-4290-AF1C-4FDA0DF130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54" y="8630"/>
            <a:ext cx="3738955" cy="272513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Käthe-Kollwitz-Schule Esslingen | FCI Förderung | Schüler ei… | Flickr">
            <a:extLst>
              <a:ext uri="{FF2B5EF4-FFF2-40B4-BE49-F238E27FC236}">
                <a16:creationId xmlns:a16="http://schemas.microsoft.com/office/drawing/2014/main" id="{D55A62B6-7041-41D4-91F8-2230E156D8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8" y="2747875"/>
            <a:ext cx="3675088" cy="1747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050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 calcmode="lin" valueType="num">
                                      <p:cBhvr additive="base">
                                        <p:cTn id="7"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3" end="3"/>
                                            </p:txEl>
                                          </p:spTgt>
                                        </p:tgtEl>
                                        <p:attrNameLst>
                                          <p:attrName>style.visibility</p:attrName>
                                        </p:attrNameLst>
                                      </p:cBhvr>
                                      <p:to>
                                        <p:strVal val="visible"/>
                                      </p:to>
                                    </p:set>
                                    <p:anim calcmode="lin" valueType="num">
                                      <p:cBhvr additive="base">
                                        <p:cTn id="13"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wipe(down)">
                                      <p:cBhvr>
                                        <p:cTn id="19" dur="500"/>
                                        <p:tgtEl>
                                          <p:spTgt spid="102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2">
                                            <p:txEl>
                                              <p:pRg st="4" end="4"/>
                                            </p:txEl>
                                          </p:spTgt>
                                        </p:tgtEl>
                                        <p:attrNameLst>
                                          <p:attrName>style.visibility</p:attrName>
                                        </p:attrNameLst>
                                      </p:cBhvr>
                                      <p:to>
                                        <p:strVal val="visible"/>
                                      </p:to>
                                    </p:set>
                                    <p:anim calcmode="lin" valueType="num">
                                      <p:cBhvr additive="base">
                                        <p:cTn id="24"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2">
                                            <p:txEl>
                                              <p:pRg st="5" end="5"/>
                                            </p:txEl>
                                          </p:spTgt>
                                        </p:tgtEl>
                                        <p:attrNameLst>
                                          <p:attrName>style.visibility</p:attrName>
                                        </p:attrNameLst>
                                      </p:cBhvr>
                                      <p:to>
                                        <p:strVal val="visible"/>
                                      </p:to>
                                    </p:set>
                                    <p:anim calcmode="lin" valueType="num">
                                      <p:cBhvr additive="base">
                                        <p:cTn id="3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030"/>
                                        </p:tgtEl>
                                        <p:attrNameLst>
                                          <p:attrName>style.visibility</p:attrName>
                                        </p:attrNameLst>
                                      </p:cBhvr>
                                      <p:to>
                                        <p:strVal val="visible"/>
                                      </p:to>
                                    </p:set>
                                    <p:animEffect transition="in" filter="fade">
                                      <p:cBhvr>
                                        <p:cTn id="36" dur="500"/>
                                        <p:tgtEl>
                                          <p:spTgt spid="1030"/>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2">
                                            <p:txEl>
                                              <p:pRg st="7" end="7"/>
                                            </p:txEl>
                                          </p:spTgt>
                                        </p:tgtEl>
                                        <p:attrNameLst>
                                          <p:attrName>style.visibility</p:attrName>
                                        </p:attrNameLst>
                                      </p:cBhvr>
                                      <p:to>
                                        <p:strVal val="visible"/>
                                      </p:to>
                                    </p:set>
                                    <p:anim calcmode="lin" valueType="num">
                                      <p:cBhvr additive="base">
                                        <p:cTn id="41"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2">
                                            <p:txEl>
                                              <p:pRg st="9" end="9"/>
                                            </p:txEl>
                                          </p:spTgt>
                                        </p:tgtEl>
                                        <p:attrNameLst>
                                          <p:attrName>style.visibility</p:attrName>
                                        </p:attrNameLst>
                                      </p:cBhvr>
                                      <p:to>
                                        <p:strVal val="visible"/>
                                      </p:to>
                                    </p:set>
                                    <p:anim calcmode="lin" valueType="num">
                                      <p:cBhvr additive="base">
                                        <p:cTn id="47"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9161937" cy="4510088"/>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T:\mav\Corporate Design\Originaldaten\CD_FSU\PowerPoint\PPP_Präsident\bilder\uni_siegel_blau.png"/>
          <p:cNvPicPr>
            <a:picLocks noChangeAspect="1" noChangeArrowheads="1"/>
          </p:cNvPicPr>
          <p:nvPr/>
        </p:nvPicPr>
        <p:blipFill rotWithShape="1">
          <a:blip r:embed="rId3">
            <a:extLst>
              <a:ext uri="{28A0092B-C50C-407E-A947-70E740481C1C}">
                <a14:useLocalDpi xmlns:a14="http://schemas.microsoft.com/office/drawing/2010/main" val="0"/>
              </a:ext>
            </a:extLst>
          </a:blip>
          <a:srcRect l="-5663" t="10877" r="22009" b="26763"/>
          <a:stretch/>
        </p:blipFill>
        <p:spPr bwMode="auto">
          <a:xfrm>
            <a:off x="3111768" y="0"/>
            <a:ext cx="6050170" cy="4510088"/>
          </a:xfrm>
          <a:prstGeom prst="rect">
            <a:avLst/>
          </a:prstGeom>
          <a:noFill/>
          <a:extLst>
            <a:ext uri="{909E8E84-426E-40DD-AFC4-6F175D3DCCD1}">
              <a14:hiddenFill xmlns:a14="http://schemas.microsoft.com/office/drawing/2010/main">
                <a:solidFill>
                  <a:srgbClr val="FFFFFF"/>
                </a:solidFill>
              </a14:hiddenFill>
            </a:ext>
          </a:extLst>
        </p:spPr>
      </p:pic>
      <p:sp>
        <p:nvSpPr>
          <p:cNvPr id="11" name="Rechteck 10"/>
          <p:cNvSpPr/>
          <p:nvPr/>
        </p:nvSpPr>
        <p:spPr>
          <a:xfrm>
            <a:off x="458262" y="3043237"/>
            <a:ext cx="2745313" cy="101354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2" name="Gerade Verbindung 11"/>
          <p:cNvCxnSpPr/>
          <p:nvPr/>
        </p:nvCxnSpPr>
        <p:spPr>
          <a:xfrm>
            <a:off x="715577" y="3279829"/>
            <a:ext cx="3600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a:off x="715578" y="3364230"/>
            <a:ext cx="2284002" cy="353943"/>
          </a:xfrm>
          <a:prstGeom prst="rect">
            <a:avLst/>
          </a:prstGeom>
          <a:noFill/>
        </p:spPr>
        <p:txBody>
          <a:bodyPr wrap="square" lIns="0" tIns="0" rIns="0" bIns="0" rtlCol="0">
            <a:noAutofit/>
          </a:bodyPr>
          <a:lstStyle/>
          <a:p>
            <a:r>
              <a:rPr lang="de-DE" sz="2000">
                <a:latin typeface="Palatino Linotype" panose="02040502050505030304" pitchFamily="18" charset="0"/>
              </a:rPr>
              <a:t>Grundlegende Konzepte</a:t>
            </a:r>
          </a:p>
        </p:txBody>
      </p:sp>
    </p:spTree>
    <p:extLst>
      <p:ext uri="{BB962C8B-B14F-4D97-AF65-F5344CB8AC3E}">
        <p14:creationId xmlns:p14="http://schemas.microsoft.com/office/powerpoint/2010/main" val="1879448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feld 12"/>
          <p:cNvSpPr txBox="1"/>
          <p:nvPr/>
        </p:nvSpPr>
        <p:spPr>
          <a:xfrm>
            <a:off x="459968" y="446490"/>
            <a:ext cx="5942420" cy="658410"/>
          </a:xfrm>
          <a:prstGeom prst="rect">
            <a:avLst/>
          </a:prstGeom>
          <a:noFill/>
        </p:spPr>
        <p:txBody>
          <a:bodyPr wrap="square" lIns="0" tIns="0" rIns="0" bIns="0" rtlCol="0" anchor="t">
            <a:noAutofit/>
          </a:bodyPr>
          <a:lstStyle/>
          <a:p>
            <a:r>
              <a:rPr lang="de-DE" sz="2000" b="1">
                <a:latin typeface="Palatino Linotype"/>
              </a:rPr>
              <a:t>Die 3 Säulen von ChiK</a:t>
            </a:r>
            <a:endParaRPr lang="de-DE" sz="2000" b="1">
              <a:latin typeface="Palatino Linotype" panose="02040502050505030304" pitchFamily="18" charset="0"/>
            </a:endParaRPr>
          </a:p>
        </p:txBody>
      </p:sp>
      <p:cxnSp>
        <p:nvCxnSpPr>
          <p:cNvPr id="7" name="Gerade Verbindung 6"/>
          <p:cNvCxnSpPr/>
          <p:nvPr/>
        </p:nvCxnSpPr>
        <p:spPr>
          <a:xfrm>
            <a:off x="6799097" y="2800962"/>
            <a:ext cx="236224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p:nvCxnSpPr>
        <p:spPr>
          <a:xfrm>
            <a:off x="459968" y="346590"/>
            <a:ext cx="454763"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feld 2">
            <a:extLst>
              <a:ext uri="{FF2B5EF4-FFF2-40B4-BE49-F238E27FC236}">
                <a16:creationId xmlns:a16="http://schemas.microsoft.com/office/drawing/2014/main" id="{693E8989-B4CF-402C-BC6A-1311FC9AC7FE}"/>
              </a:ext>
            </a:extLst>
          </p:cNvPr>
          <p:cNvSpPr txBox="1"/>
          <p:nvPr/>
        </p:nvSpPr>
        <p:spPr>
          <a:xfrm>
            <a:off x="3200401" y="1074084"/>
            <a:ext cx="2743200" cy="369332"/>
          </a:xfrm>
          <a:prstGeom prst="rect">
            <a:avLst/>
          </a:prstGeom>
          <a:noFill/>
          <a:ln w="12700">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e-DE" b="1">
                <a:ea typeface="Roboto Condensed"/>
                <a:cs typeface="Roboto Condensed"/>
              </a:rPr>
              <a:t>Chemie im Kontext</a:t>
            </a:r>
            <a:endParaRPr lang="de-DE"/>
          </a:p>
        </p:txBody>
      </p:sp>
      <p:sp>
        <p:nvSpPr>
          <p:cNvPr id="5" name="Textfeld 4">
            <a:extLst>
              <a:ext uri="{FF2B5EF4-FFF2-40B4-BE49-F238E27FC236}">
                <a16:creationId xmlns:a16="http://schemas.microsoft.com/office/drawing/2014/main" id="{76EEB7B9-F8C4-4541-8EB0-6EE5A410B505}"/>
              </a:ext>
            </a:extLst>
          </p:cNvPr>
          <p:cNvSpPr txBox="1"/>
          <p:nvPr/>
        </p:nvSpPr>
        <p:spPr>
          <a:xfrm>
            <a:off x="679077" y="1443878"/>
            <a:ext cx="2944906" cy="369332"/>
          </a:xfrm>
          <a:prstGeom prst="rect">
            <a:avLst/>
          </a:prstGeom>
          <a:ln w="12700"/>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e-DE"/>
              <a:t>Kontextorientierung</a:t>
            </a:r>
            <a:endParaRPr lang="de-DE">
              <a:ea typeface="Roboto Condensed"/>
              <a:cs typeface="Roboto Condensed"/>
            </a:endParaRPr>
          </a:p>
        </p:txBody>
      </p:sp>
      <p:sp>
        <p:nvSpPr>
          <p:cNvPr id="6" name="Textfeld 5">
            <a:extLst>
              <a:ext uri="{FF2B5EF4-FFF2-40B4-BE49-F238E27FC236}">
                <a16:creationId xmlns:a16="http://schemas.microsoft.com/office/drawing/2014/main" id="{E62B2478-1D97-436C-A302-8260AAD88C39}"/>
              </a:ext>
            </a:extLst>
          </p:cNvPr>
          <p:cNvSpPr txBox="1"/>
          <p:nvPr/>
        </p:nvSpPr>
        <p:spPr>
          <a:xfrm>
            <a:off x="3620622" y="1443878"/>
            <a:ext cx="1911162" cy="369332"/>
          </a:xfrm>
          <a:prstGeom prst="rect">
            <a:avLst/>
          </a:prstGeom>
          <a:noFill/>
          <a:ln w="12700">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e-DE">
                <a:ea typeface="Roboto Condensed"/>
                <a:cs typeface="Roboto Condensed"/>
              </a:rPr>
              <a:t>Basiskonzepte</a:t>
            </a:r>
          </a:p>
        </p:txBody>
      </p:sp>
      <p:sp>
        <p:nvSpPr>
          <p:cNvPr id="8" name="Textfeld 7">
            <a:extLst>
              <a:ext uri="{FF2B5EF4-FFF2-40B4-BE49-F238E27FC236}">
                <a16:creationId xmlns:a16="http://schemas.microsoft.com/office/drawing/2014/main" id="{A16B42E6-E573-4D7A-9DF6-4DCD88889965}"/>
              </a:ext>
            </a:extLst>
          </p:cNvPr>
          <p:cNvSpPr txBox="1"/>
          <p:nvPr/>
        </p:nvSpPr>
        <p:spPr>
          <a:xfrm>
            <a:off x="5528423" y="1443878"/>
            <a:ext cx="2936501" cy="369332"/>
          </a:xfrm>
          <a:prstGeom prst="rect">
            <a:avLst/>
          </a:prstGeom>
          <a:noFill/>
          <a:ln w="12700">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e-DE">
                <a:ea typeface="Roboto Condensed"/>
                <a:cs typeface="Roboto Condensed"/>
              </a:rPr>
              <a:t>Unterrichtsgestaltung</a:t>
            </a:r>
          </a:p>
        </p:txBody>
      </p:sp>
    </p:spTree>
    <p:extLst>
      <p:ext uri="{BB962C8B-B14F-4D97-AF65-F5344CB8AC3E}">
        <p14:creationId xmlns:p14="http://schemas.microsoft.com/office/powerpoint/2010/main" val="207571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feld 12"/>
          <p:cNvSpPr txBox="1"/>
          <p:nvPr/>
        </p:nvSpPr>
        <p:spPr>
          <a:xfrm>
            <a:off x="459968" y="446490"/>
            <a:ext cx="5942420" cy="658410"/>
          </a:xfrm>
          <a:prstGeom prst="rect">
            <a:avLst/>
          </a:prstGeom>
          <a:noFill/>
        </p:spPr>
        <p:txBody>
          <a:bodyPr wrap="square" lIns="0" tIns="0" rIns="0" bIns="0" rtlCol="0" anchor="t">
            <a:noAutofit/>
          </a:bodyPr>
          <a:lstStyle/>
          <a:p>
            <a:r>
              <a:rPr lang="de-DE" sz="2000" b="1">
                <a:latin typeface="Palatino Linotype"/>
              </a:rPr>
              <a:t>Kontextorientierung</a:t>
            </a:r>
            <a:endParaRPr lang="de-DE" sz="2000" b="1">
              <a:latin typeface="Palatino Linotype" panose="02040502050505030304" pitchFamily="18" charset="0"/>
            </a:endParaRPr>
          </a:p>
        </p:txBody>
      </p:sp>
      <p:cxnSp>
        <p:nvCxnSpPr>
          <p:cNvPr id="7" name="Gerade Verbindung 6"/>
          <p:cNvCxnSpPr/>
          <p:nvPr/>
        </p:nvCxnSpPr>
        <p:spPr>
          <a:xfrm>
            <a:off x="6799097" y="2800962"/>
            <a:ext cx="236224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p:nvCxnSpPr>
        <p:spPr>
          <a:xfrm>
            <a:off x="459968" y="346590"/>
            <a:ext cx="454763"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Ellipse 3">
            <a:extLst>
              <a:ext uri="{FF2B5EF4-FFF2-40B4-BE49-F238E27FC236}">
                <a16:creationId xmlns:a16="http://schemas.microsoft.com/office/drawing/2014/main" id="{DBEA0E2E-0352-46FF-B48A-B126D7EE29E0}"/>
              </a:ext>
            </a:extLst>
          </p:cNvPr>
          <p:cNvSpPr/>
          <p:nvPr/>
        </p:nvSpPr>
        <p:spPr>
          <a:xfrm>
            <a:off x="509307" y="2417109"/>
            <a:ext cx="1216958" cy="695885"/>
          </a:xfrm>
          <a:prstGeom prst="ellipse">
            <a:avLst/>
          </a:prstGeom>
          <a:solidFill>
            <a:schemeClr val="bg1">
              <a:alpha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solidFill>
                  <a:srgbClr val="002F5D"/>
                </a:solidFill>
                <a:ea typeface="Roboto Condensed"/>
                <a:cs typeface="Roboto Condensed"/>
              </a:rPr>
              <a:t>Schüler</a:t>
            </a:r>
          </a:p>
        </p:txBody>
      </p:sp>
      <p:sp>
        <p:nvSpPr>
          <p:cNvPr id="10" name="Ellipse 9">
            <a:extLst>
              <a:ext uri="{FF2B5EF4-FFF2-40B4-BE49-F238E27FC236}">
                <a16:creationId xmlns:a16="http://schemas.microsoft.com/office/drawing/2014/main" id="{52D46FA2-F3F7-400C-B617-4104D74B12E2}"/>
              </a:ext>
            </a:extLst>
          </p:cNvPr>
          <p:cNvSpPr/>
          <p:nvPr/>
        </p:nvSpPr>
        <p:spPr>
          <a:xfrm>
            <a:off x="2803712" y="1055594"/>
            <a:ext cx="1258982" cy="70429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a:solidFill>
                  <a:srgbClr val="002F5D"/>
                </a:solidFill>
                <a:ea typeface="Roboto Condensed"/>
                <a:cs typeface="Roboto Condensed"/>
              </a:rPr>
              <a:t>Kontext</a:t>
            </a:r>
          </a:p>
        </p:txBody>
      </p:sp>
      <p:sp>
        <p:nvSpPr>
          <p:cNvPr id="12" name="Ellipse 11">
            <a:extLst>
              <a:ext uri="{FF2B5EF4-FFF2-40B4-BE49-F238E27FC236}">
                <a16:creationId xmlns:a16="http://schemas.microsoft.com/office/drawing/2014/main" id="{C934912A-E2E0-4ADA-8247-1672AC9FB26F}"/>
              </a:ext>
            </a:extLst>
          </p:cNvPr>
          <p:cNvSpPr/>
          <p:nvPr/>
        </p:nvSpPr>
        <p:spPr>
          <a:xfrm>
            <a:off x="4316506" y="3055844"/>
            <a:ext cx="1216958" cy="653865"/>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a:ea typeface="Roboto Condensed"/>
                <a:cs typeface="Roboto Condensed"/>
              </a:rPr>
              <a:t>Lehrer</a:t>
            </a:r>
            <a:endParaRPr lang="de-DE"/>
          </a:p>
        </p:txBody>
      </p:sp>
      <p:cxnSp>
        <p:nvCxnSpPr>
          <p:cNvPr id="14" name="Gerade Verbindung mit Pfeil 13">
            <a:extLst>
              <a:ext uri="{FF2B5EF4-FFF2-40B4-BE49-F238E27FC236}">
                <a16:creationId xmlns:a16="http://schemas.microsoft.com/office/drawing/2014/main" id="{8865C4CE-9767-42DE-B87A-005C9334EA81}"/>
              </a:ext>
            </a:extLst>
          </p:cNvPr>
          <p:cNvCxnSpPr/>
          <p:nvPr/>
        </p:nvCxnSpPr>
        <p:spPr>
          <a:xfrm flipV="1">
            <a:off x="1391772" y="1432113"/>
            <a:ext cx="1284193" cy="951378"/>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15" name="Textfeld 14">
            <a:extLst>
              <a:ext uri="{FF2B5EF4-FFF2-40B4-BE49-F238E27FC236}">
                <a16:creationId xmlns:a16="http://schemas.microsoft.com/office/drawing/2014/main" id="{E12832BE-066A-435D-92BD-CAC602A07BDA}"/>
              </a:ext>
            </a:extLst>
          </p:cNvPr>
          <p:cNvSpPr txBox="1"/>
          <p:nvPr/>
        </p:nvSpPr>
        <p:spPr>
          <a:xfrm rot="19440000">
            <a:off x="1032063" y="1638541"/>
            <a:ext cx="183552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1400">
                <a:ea typeface="Roboto Condensed"/>
                <a:cs typeface="Roboto Condensed"/>
              </a:rPr>
              <a:t>besitzt ggf. Vorwissen  </a:t>
            </a:r>
          </a:p>
        </p:txBody>
      </p:sp>
      <p:sp>
        <p:nvSpPr>
          <p:cNvPr id="16" name="Textfeld 15">
            <a:extLst>
              <a:ext uri="{FF2B5EF4-FFF2-40B4-BE49-F238E27FC236}">
                <a16:creationId xmlns:a16="http://schemas.microsoft.com/office/drawing/2014/main" id="{62BE1BF7-7B48-4D01-B59F-6C9F828B5603}"/>
              </a:ext>
            </a:extLst>
          </p:cNvPr>
          <p:cNvSpPr txBox="1"/>
          <p:nvPr/>
        </p:nvSpPr>
        <p:spPr>
          <a:xfrm>
            <a:off x="3939988" y="174812"/>
            <a:ext cx="2743200"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b="1">
                <a:ea typeface="Roboto Condensed"/>
                <a:cs typeface="Roboto Condensed"/>
              </a:rPr>
              <a:t>Kontexte</a:t>
            </a:r>
            <a:r>
              <a:rPr lang="de-DE">
                <a:ea typeface="Roboto Condensed"/>
                <a:cs typeface="Roboto Condensed"/>
              </a:rPr>
              <a:t> sind Problemstellungen oder Fragen mit Alltagsbezug.</a:t>
            </a:r>
          </a:p>
        </p:txBody>
      </p:sp>
      <p:cxnSp>
        <p:nvCxnSpPr>
          <p:cNvPr id="20" name="Gerade Verbindung mit Pfeil 19">
            <a:extLst>
              <a:ext uri="{FF2B5EF4-FFF2-40B4-BE49-F238E27FC236}">
                <a16:creationId xmlns:a16="http://schemas.microsoft.com/office/drawing/2014/main" id="{064AC8E5-8C45-4888-93F3-AE8899A6A300}"/>
              </a:ext>
            </a:extLst>
          </p:cNvPr>
          <p:cNvCxnSpPr/>
          <p:nvPr/>
        </p:nvCxnSpPr>
        <p:spPr>
          <a:xfrm>
            <a:off x="4013947" y="1694329"/>
            <a:ext cx="796738" cy="131781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21" name="Textfeld 20">
            <a:extLst>
              <a:ext uri="{FF2B5EF4-FFF2-40B4-BE49-F238E27FC236}">
                <a16:creationId xmlns:a16="http://schemas.microsoft.com/office/drawing/2014/main" id="{5570C773-3CF6-467A-8EB5-E54609E1028B}"/>
              </a:ext>
            </a:extLst>
          </p:cNvPr>
          <p:cNvSpPr txBox="1"/>
          <p:nvPr/>
        </p:nvSpPr>
        <p:spPr>
          <a:xfrm rot="3540000">
            <a:off x="3761892" y="2098737"/>
            <a:ext cx="145732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1400">
                <a:ea typeface="Roboto Condensed"/>
                <a:cs typeface="Roboto Condensed"/>
              </a:rPr>
              <a:t>wird genutzt vom </a:t>
            </a:r>
          </a:p>
        </p:txBody>
      </p:sp>
      <p:cxnSp>
        <p:nvCxnSpPr>
          <p:cNvPr id="22" name="Gerade Verbindung mit Pfeil 21">
            <a:extLst>
              <a:ext uri="{FF2B5EF4-FFF2-40B4-BE49-F238E27FC236}">
                <a16:creationId xmlns:a16="http://schemas.microsoft.com/office/drawing/2014/main" id="{547F15F5-931D-4895-B6F0-D3E275DA990D}"/>
              </a:ext>
            </a:extLst>
          </p:cNvPr>
          <p:cNvCxnSpPr/>
          <p:nvPr/>
        </p:nvCxnSpPr>
        <p:spPr>
          <a:xfrm flipH="1" flipV="1">
            <a:off x="1659033" y="3012143"/>
            <a:ext cx="2539812" cy="346262"/>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24" name="Textfeld 23">
            <a:extLst>
              <a:ext uri="{FF2B5EF4-FFF2-40B4-BE49-F238E27FC236}">
                <a16:creationId xmlns:a16="http://schemas.microsoft.com/office/drawing/2014/main" id="{A1303CE2-2002-459E-96B9-4BD1228D19E9}"/>
              </a:ext>
            </a:extLst>
          </p:cNvPr>
          <p:cNvSpPr txBox="1"/>
          <p:nvPr/>
        </p:nvSpPr>
        <p:spPr>
          <a:xfrm rot="480000">
            <a:off x="1653988" y="2956672"/>
            <a:ext cx="282724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sz="1400">
                <a:solidFill>
                  <a:srgbClr val="002F5D"/>
                </a:solidFill>
                <a:latin typeface="Roboto Condensed"/>
                <a:ea typeface="Roboto Condensed"/>
                <a:cs typeface="Roboto Condensed"/>
              </a:rPr>
              <a:t>kann Interesse an Chemie wecken</a:t>
            </a:r>
            <a:endParaRPr lang="de-DE" sz="1400"/>
          </a:p>
        </p:txBody>
      </p:sp>
      <p:cxnSp>
        <p:nvCxnSpPr>
          <p:cNvPr id="25" name="Gerade Verbindung mit Pfeil 24">
            <a:extLst>
              <a:ext uri="{FF2B5EF4-FFF2-40B4-BE49-F238E27FC236}">
                <a16:creationId xmlns:a16="http://schemas.microsoft.com/office/drawing/2014/main" id="{0EE17FF2-839B-4734-9A1D-F3D414267ACD}"/>
              </a:ext>
            </a:extLst>
          </p:cNvPr>
          <p:cNvCxnSpPr/>
          <p:nvPr/>
        </p:nvCxnSpPr>
        <p:spPr>
          <a:xfrm flipH="1">
            <a:off x="1608603" y="1660712"/>
            <a:ext cx="1094254" cy="813547"/>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26" name="Textfeld 25">
            <a:extLst>
              <a:ext uri="{FF2B5EF4-FFF2-40B4-BE49-F238E27FC236}">
                <a16:creationId xmlns:a16="http://schemas.microsoft.com/office/drawing/2014/main" id="{76BB5CAE-846D-4B86-A5B4-D8DF62AB850C}"/>
              </a:ext>
            </a:extLst>
          </p:cNvPr>
          <p:cNvSpPr txBox="1"/>
          <p:nvPr/>
        </p:nvSpPr>
        <p:spPr>
          <a:xfrm rot="19440000">
            <a:off x="1443879" y="1862679"/>
            <a:ext cx="204563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1200">
                <a:ea typeface="Roboto Condensed"/>
                <a:cs typeface="Roboto Condensed"/>
              </a:rPr>
              <a:t>weckt Interesse von</a:t>
            </a:r>
          </a:p>
        </p:txBody>
      </p:sp>
      <p:pic>
        <p:nvPicPr>
          <p:cNvPr id="2" name="Grafik 2" descr="Ein Bild, das Person, Mann, stehend, haltend enthält.&#10;&#10;Mit sehr hoher Zuverlässigkeit generierte Beschreibung">
            <a:extLst>
              <a:ext uri="{FF2B5EF4-FFF2-40B4-BE49-F238E27FC236}">
                <a16:creationId xmlns:a16="http://schemas.microsoft.com/office/drawing/2014/main" id="{ACCD36D7-BFF9-4B8A-8D35-3A598967F072}"/>
              </a:ext>
            </a:extLst>
          </p:cNvPr>
          <p:cNvPicPr>
            <a:picLocks noChangeAspect="1"/>
          </p:cNvPicPr>
          <p:nvPr/>
        </p:nvPicPr>
        <p:blipFill>
          <a:blip r:embed="rId3"/>
          <a:stretch>
            <a:fillRect/>
          </a:stretch>
        </p:blipFill>
        <p:spPr>
          <a:xfrm>
            <a:off x="6864724" y="2761690"/>
            <a:ext cx="2280958" cy="1729628"/>
          </a:xfrm>
          <a:prstGeom prst="rect">
            <a:avLst/>
          </a:prstGeom>
        </p:spPr>
      </p:pic>
      <p:sp>
        <p:nvSpPr>
          <p:cNvPr id="3" name="Verbotsymbol 2">
            <a:extLst>
              <a:ext uri="{FF2B5EF4-FFF2-40B4-BE49-F238E27FC236}">
                <a16:creationId xmlns:a16="http://schemas.microsoft.com/office/drawing/2014/main" id="{36F269D7-71EC-4F9A-A24F-FF4B9A7F8FA0}"/>
              </a:ext>
            </a:extLst>
          </p:cNvPr>
          <p:cNvSpPr/>
          <p:nvPr/>
        </p:nvSpPr>
        <p:spPr>
          <a:xfrm>
            <a:off x="7510185" y="3165101"/>
            <a:ext cx="998442" cy="922801"/>
          </a:xfrm>
          <a:prstGeom prst="noSmoking">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de-DE">
              <a:solidFill>
                <a:schemeClr val="tx1"/>
              </a:solidFill>
            </a:endParaRPr>
          </a:p>
        </p:txBody>
      </p:sp>
      <p:pic>
        <p:nvPicPr>
          <p:cNvPr id="5" name="Grafik 5" descr="Ein Bild, das Person, jung, Junge, Kind enthält.&#10;&#10;Mit sehr hoher Zuverlässigkeit generierte Beschreibung">
            <a:extLst>
              <a:ext uri="{FF2B5EF4-FFF2-40B4-BE49-F238E27FC236}">
                <a16:creationId xmlns:a16="http://schemas.microsoft.com/office/drawing/2014/main" id="{70651E63-F0B6-4F02-8E73-85DA8F9B5AE6}"/>
              </a:ext>
            </a:extLst>
          </p:cNvPr>
          <p:cNvPicPr>
            <a:picLocks noChangeAspect="1"/>
          </p:cNvPicPr>
          <p:nvPr/>
        </p:nvPicPr>
        <p:blipFill>
          <a:blip r:embed="rId4"/>
          <a:stretch>
            <a:fillRect/>
          </a:stretch>
        </p:blipFill>
        <p:spPr>
          <a:xfrm>
            <a:off x="6864722" y="1329578"/>
            <a:ext cx="2280956" cy="1467411"/>
          </a:xfrm>
          <a:prstGeom prst="rect">
            <a:avLst/>
          </a:prstGeom>
        </p:spPr>
      </p:pic>
      <p:pic>
        <p:nvPicPr>
          <p:cNvPr id="6" name="Grafik 7" descr="Ein Bild, das Person, Kind, Gruppe, Junge enthält.&#10;&#10;Mit sehr hoher Zuverlässigkeit generierte Beschreibung">
            <a:extLst>
              <a:ext uri="{FF2B5EF4-FFF2-40B4-BE49-F238E27FC236}">
                <a16:creationId xmlns:a16="http://schemas.microsoft.com/office/drawing/2014/main" id="{663F11A2-36F9-49D6-BFCE-06AE7A66320E}"/>
              </a:ext>
            </a:extLst>
          </p:cNvPr>
          <p:cNvPicPr>
            <a:picLocks noChangeAspect="1"/>
          </p:cNvPicPr>
          <p:nvPr/>
        </p:nvPicPr>
        <p:blipFill>
          <a:blip r:embed="rId5"/>
          <a:stretch>
            <a:fillRect/>
          </a:stretch>
        </p:blipFill>
        <p:spPr>
          <a:xfrm>
            <a:off x="6864724" y="1696"/>
            <a:ext cx="2280957" cy="1324506"/>
          </a:xfrm>
          <a:prstGeom prst="rect">
            <a:avLst/>
          </a:prstGeom>
        </p:spPr>
      </p:pic>
    </p:spTree>
    <p:extLst>
      <p:ext uri="{BB962C8B-B14F-4D97-AF65-F5344CB8AC3E}">
        <p14:creationId xmlns:p14="http://schemas.microsoft.com/office/powerpoint/2010/main" val="2355651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21" grpId="0"/>
      <p:bldP spid="24"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feld 12"/>
          <p:cNvSpPr txBox="1"/>
          <p:nvPr/>
        </p:nvSpPr>
        <p:spPr>
          <a:xfrm>
            <a:off x="459968" y="446490"/>
            <a:ext cx="5942420" cy="658410"/>
          </a:xfrm>
          <a:prstGeom prst="rect">
            <a:avLst/>
          </a:prstGeom>
          <a:noFill/>
        </p:spPr>
        <p:txBody>
          <a:bodyPr wrap="square" lIns="0" tIns="0" rIns="0" bIns="0" rtlCol="0" anchor="t">
            <a:noAutofit/>
          </a:bodyPr>
          <a:lstStyle/>
          <a:p>
            <a:r>
              <a:rPr lang="de-DE" sz="2000" b="1">
                <a:latin typeface="Palatino Linotype"/>
              </a:rPr>
              <a:t>Die 3 Säulen von ChiK</a:t>
            </a:r>
            <a:endParaRPr lang="de-DE" sz="2000" b="1">
              <a:latin typeface="Palatino Linotype" panose="02040502050505030304" pitchFamily="18" charset="0"/>
            </a:endParaRPr>
          </a:p>
        </p:txBody>
      </p:sp>
      <p:cxnSp>
        <p:nvCxnSpPr>
          <p:cNvPr id="7" name="Gerade Verbindung 6"/>
          <p:cNvCxnSpPr/>
          <p:nvPr/>
        </p:nvCxnSpPr>
        <p:spPr>
          <a:xfrm>
            <a:off x="6799097" y="2800962"/>
            <a:ext cx="236224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p:nvCxnSpPr>
        <p:spPr>
          <a:xfrm>
            <a:off x="459968" y="346590"/>
            <a:ext cx="454763"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feld 2">
            <a:extLst>
              <a:ext uri="{FF2B5EF4-FFF2-40B4-BE49-F238E27FC236}">
                <a16:creationId xmlns:a16="http://schemas.microsoft.com/office/drawing/2014/main" id="{693E8989-B4CF-402C-BC6A-1311FC9AC7FE}"/>
              </a:ext>
            </a:extLst>
          </p:cNvPr>
          <p:cNvSpPr txBox="1"/>
          <p:nvPr/>
        </p:nvSpPr>
        <p:spPr>
          <a:xfrm>
            <a:off x="3200401" y="1074084"/>
            <a:ext cx="2743200" cy="369332"/>
          </a:xfrm>
          <a:prstGeom prst="rect">
            <a:avLst/>
          </a:prstGeom>
          <a:noFill/>
          <a:ln w="12700">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e-DE" b="1">
                <a:ea typeface="Roboto Condensed"/>
                <a:cs typeface="Roboto Condensed"/>
              </a:rPr>
              <a:t>Chemie im Kontext</a:t>
            </a:r>
            <a:endParaRPr lang="de-DE"/>
          </a:p>
        </p:txBody>
      </p:sp>
      <p:sp>
        <p:nvSpPr>
          <p:cNvPr id="5" name="Textfeld 4">
            <a:extLst>
              <a:ext uri="{FF2B5EF4-FFF2-40B4-BE49-F238E27FC236}">
                <a16:creationId xmlns:a16="http://schemas.microsoft.com/office/drawing/2014/main" id="{76EEB7B9-F8C4-4541-8EB0-6EE5A410B505}"/>
              </a:ext>
            </a:extLst>
          </p:cNvPr>
          <p:cNvSpPr txBox="1"/>
          <p:nvPr/>
        </p:nvSpPr>
        <p:spPr>
          <a:xfrm>
            <a:off x="679077" y="1443878"/>
            <a:ext cx="2944906" cy="369332"/>
          </a:xfrm>
          <a:prstGeom prst="rect">
            <a:avLst/>
          </a:prstGeom>
          <a:ln w="12700"/>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e-DE"/>
              <a:t>Kontextorientierung</a:t>
            </a:r>
            <a:endParaRPr lang="de-DE">
              <a:ea typeface="Roboto Condensed"/>
              <a:cs typeface="Roboto Condensed"/>
            </a:endParaRPr>
          </a:p>
        </p:txBody>
      </p:sp>
      <p:sp>
        <p:nvSpPr>
          <p:cNvPr id="6" name="Textfeld 5">
            <a:extLst>
              <a:ext uri="{FF2B5EF4-FFF2-40B4-BE49-F238E27FC236}">
                <a16:creationId xmlns:a16="http://schemas.microsoft.com/office/drawing/2014/main" id="{E62B2478-1D97-436C-A302-8260AAD88C39}"/>
              </a:ext>
            </a:extLst>
          </p:cNvPr>
          <p:cNvSpPr txBox="1"/>
          <p:nvPr/>
        </p:nvSpPr>
        <p:spPr>
          <a:xfrm>
            <a:off x="3620622" y="1443878"/>
            <a:ext cx="1911162" cy="369332"/>
          </a:xfrm>
          <a:prstGeom prst="rect">
            <a:avLst/>
          </a:prstGeom>
          <a:noFill/>
          <a:ln w="12700">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e-DE">
                <a:ea typeface="Roboto Condensed"/>
                <a:cs typeface="Roboto Condensed"/>
              </a:rPr>
              <a:t>Basiskonzepte</a:t>
            </a:r>
          </a:p>
        </p:txBody>
      </p:sp>
      <p:sp>
        <p:nvSpPr>
          <p:cNvPr id="8" name="Textfeld 7">
            <a:extLst>
              <a:ext uri="{FF2B5EF4-FFF2-40B4-BE49-F238E27FC236}">
                <a16:creationId xmlns:a16="http://schemas.microsoft.com/office/drawing/2014/main" id="{A16B42E6-E573-4D7A-9DF6-4DCD88889965}"/>
              </a:ext>
            </a:extLst>
          </p:cNvPr>
          <p:cNvSpPr txBox="1"/>
          <p:nvPr/>
        </p:nvSpPr>
        <p:spPr>
          <a:xfrm>
            <a:off x="5528423" y="1443878"/>
            <a:ext cx="2936501" cy="369332"/>
          </a:xfrm>
          <a:prstGeom prst="rect">
            <a:avLst/>
          </a:prstGeom>
          <a:noFill/>
          <a:ln w="12700">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e-DE">
                <a:ea typeface="Roboto Condensed"/>
                <a:cs typeface="Roboto Condensed"/>
              </a:rPr>
              <a:t>Unterrichtsgestaltung</a:t>
            </a:r>
          </a:p>
        </p:txBody>
      </p:sp>
      <p:sp>
        <p:nvSpPr>
          <p:cNvPr id="2" name="Textfeld 1">
            <a:extLst>
              <a:ext uri="{FF2B5EF4-FFF2-40B4-BE49-F238E27FC236}">
                <a16:creationId xmlns:a16="http://schemas.microsoft.com/office/drawing/2014/main" id="{215494A6-20A3-461C-9311-EB02255B225F}"/>
              </a:ext>
            </a:extLst>
          </p:cNvPr>
          <p:cNvSpPr txBox="1"/>
          <p:nvPr/>
        </p:nvSpPr>
        <p:spPr>
          <a:xfrm>
            <a:off x="687480" y="1813672"/>
            <a:ext cx="2936504" cy="2015936"/>
          </a:xfrm>
          <a:prstGeom prst="rect">
            <a:avLst/>
          </a:prstGeom>
          <a:noFill/>
          <a:ln w="12700">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1250" b="1">
                <a:ea typeface="+mn-lt"/>
                <a:cs typeface="+mn-lt"/>
              </a:rPr>
              <a:t>Kontexte </a:t>
            </a:r>
            <a:r>
              <a:rPr lang="de-DE" sz="1250">
                <a:ea typeface="+mn-lt"/>
                <a:cs typeface="+mn-lt"/>
              </a:rPr>
              <a:t>sind Frage- und Problemstellungen aus dem </a:t>
            </a:r>
            <a:r>
              <a:rPr lang="de-DE" sz="1250" b="1">
                <a:ea typeface="+mn-lt"/>
                <a:cs typeface="+mn-lt"/>
              </a:rPr>
              <a:t>Alltag der Schüler.</a:t>
            </a:r>
            <a:endParaRPr lang="de-DE" sz="1250">
              <a:ea typeface="Roboto Condensed"/>
              <a:cs typeface="Roboto Condensed"/>
            </a:endParaRPr>
          </a:p>
          <a:p>
            <a:r>
              <a:rPr lang="de-DE" sz="1250">
                <a:ea typeface="+mn-lt"/>
                <a:cs typeface="+mn-lt"/>
              </a:rPr>
              <a:t>Die </a:t>
            </a:r>
            <a:r>
              <a:rPr lang="de-DE" sz="1250" b="1">
                <a:ea typeface="+mn-lt"/>
                <a:cs typeface="+mn-lt"/>
              </a:rPr>
              <a:t>Bedeutung der Kontexte </a:t>
            </a:r>
            <a:r>
              <a:rPr lang="de-DE" sz="1250">
                <a:ea typeface="+mn-lt"/>
                <a:cs typeface="+mn-lt"/>
              </a:rPr>
              <a:t>generiert die Motivation, sich mit </a:t>
            </a:r>
            <a:r>
              <a:rPr lang="de-DE" sz="1250" b="1">
                <a:ea typeface="+mn-lt"/>
                <a:cs typeface="+mn-lt"/>
              </a:rPr>
              <a:t> Chemie </a:t>
            </a:r>
            <a:r>
              <a:rPr lang="de-DE" sz="1250">
                <a:ea typeface="+mn-lt"/>
                <a:cs typeface="+mn-lt"/>
              </a:rPr>
              <a:t>auseinanderzusetzen.</a:t>
            </a:r>
            <a:endParaRPr lang="de-DE">
              <a:ea typeface="Roboto Condensed"/>
              <a:cs typeface="Roboto Condensed"/>
            </a:endParaRPr>
          </a:p>
          <a:p>
            <a:r>
              <a:rPr lang="de-DE" sz="1250">
                <a:ea typeface="+mn-lt"/>
                <a:cs typeface="+mn-lt"/>
              </a:rPr>
              <a:t>An</a:t>
            </a:r>
            <a:r>
              <a:rPr lang="de-DE" sz="1250" b="1">
                <a:ea typeface="+mn-lt"/>
                <a:cs typeface="+mn-lt"/>
              </a:rPr>
              <a:t> Vorwissen von Schülern </a:t>
            </a:r>
            <a:r>
              <a:rPr lang="de-DE" sz="1250">
                <a:ea typeface="+mn-lt"/>
                <a:cs typeface="+mn-lt"/>
              </a:rPr>
              <a:t> kann </a:t>
            </a:r>
            <a:r>
              <a:rPr lang="de-DE" sz="1250" b="1">
                <a:ea typeface="+mn-lt"/>
                <a:cs typeface="+mn-lt"/>
              </a:rPr>
              <a:t>angeknüpft</a:t>
            </a:r>
            <a:r>
              <a:rPr lang="de-DE" sz="1250">
                <a:ea typeface="+mn-lt"/>
                <a:cs typeface="+mn-lt"/>
              </a:rPr>
              <a:t> werden und so eine </a:t>
            </a:r>
            <a:r>
              <a:rPr lang="de-DE" sz="1250" b="1">
                <a:ea typeface="+mn-lt"/>
                <a:cs typeface="+mn-lt"/>
              </a:rPr>
              <a:t>Vernetzung </a:t>
            </a:r>
            <a:endParaRPr lang="de-DE">
              <a:ea typeface="+mn-lt"/>
              <a:cs typeface="+mn-lt"/>
            </a:endParaRPr>
          </a:p>
          <a:p>
            <a:r>
              <a:rPr lang="de-DE" sz="1250" b="1">
                <a:ea typeface="+mn-lt"/>
                <a:cs typeface="+mn-lt"/>
              </a:rPr>
              <a:t>von Wissen </a:t>
            </a:r>
            <a:r>
              <a:rPr lang="de-DE" sz="1250">
                <a:ea typeface="+mn-lt"/>
                <a:cs typeface="+mn-lt"/>
              </a:rPr>
              <a:t>erreicht werden.</a:t>
            </a:r>
            <a:endParaRPr lang="de-DE">
              <a:ea typeface="Roboto Condensed"/>
              <a:cs typeface="Roboto Condensed"/>
            </a:endParaRPr>
          </a:p>
          <a:p>
            <a:endParaRPr lang="de-DE" sz="1250">
              <a:ea typeface="Roboto Condensed"/>
              <a:cs typeface="Roboto Condensed"/>
            </a:endParaRPr>
          </a:p>
        </p:txBody>
      </p:sp>
    </p:spTree>
    <p:extLst>
      <p:ext uri="{BB962C8B-B14F-4D97-AF65-F5344CB8AC3E}">
        <p14:creationId xmlns:p14="http://schemas.microsoft.com/office/powerpoint/2010/main" val="425708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feld 12"/>
          <p:cNvSpPr txBox="1"/>
          <p:nvPr/>
        </p:nvSpPr>
        <p:spPr>
          <a:xfrm>
            <a:off x="459968" y="446490"/>
            <a:ext cx="5942420" cy="658410"/>
          </a:xfrm>
          <a:prstGeom prst="rect">
            <a:avLst/>
          </a:prstGeom>
          <a:noFill/>
        </p:spPr>
        <p:txBody>
          <a:bodyPr wrap="square" lIns="0" tIns="0" rIns="0" bIns="0" rtlCol="0" anchor="t">
            <a:noAutofit/>
          </a:bodyPr>
          <a:lstStyle/>
          <a:p>
            <a:r>
              <a:rPr lang="de-DE" sz="2000" b="1">
                <a:latin typeface="Palatino Linotype"/>
              </a:rPr>
              <a:t>Basiskonzepte</a:t>
            </a:r>
            <a:endParaRPr lang="de-DE" sz="2000" b="1">
              <a:latin typeface="Palatino Linotype" panose="02040502050505030304" pitchFamily="18" charset="0"/>
            </a:endParaRPr>
          </a:p>
        </p:txBody>
      </p:sp>
      <p:cxnSp>
        <p:nvCxnSpPr>
          <p:cNvPr id="7" name="Gerade Verbindung 6"/>
          <p:cNvCxnSpPr/>
          <p:nvPr/>
        </p:nvCxnSpPr>
        <p:spPr>
          <a:xfrm>
            <a:off x="6799097" y="2800962"/>
            <a:ext cx="236224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p:nvCxnSpPr>
        <p:spPr>
          <a:xfrm>
            <a:off x="459968" y="346590"/>
            <a:ext cx="454763"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feld 2">
            <a:extLst>
              <a:ext uri="{FF2B5EF4-FFF2-40B4-BE49-F238E27FC236}">
                <a16:creationId xmlns:a16="http://schemas.microsoft.com/office/drawing/2014/main" id="{A5BC06B7-87C0-4A86-8B61-0576A9E3D1DB}"/>
              </a:ext>
            </a:extLst>
          </p:cNvPr>
          <p:cNvSpPr txBox="1"/>
          <p:nvPr/>
        </p:nvSpPr>
        <p:spPr>
          <a:xfrm>
            <a:off x="3023286" y="842789"/>
            <a:ext cx="3181022" cy="790273"/>
          </a:xfrm>
          <a:prstGeom prst="rect">
            <a:avLst/>
          </a:prstGeom>
          <a:noFill/>
        </p:spPr>
        <p:txBody>
          <a:bodyPr wrap="square" lIns="0" tIns="0" rIns="0" bIns="0" numCol="1" spcCol="144000" rtlCol="0" anchor="t">
            <a:noAutofit/>
          </a:bodyPr>
          <a:lstStyle/>
          <a:p>
            <a:pPr>
              <a:buClr>
                <a:schemeClr val="accent1"/>
              </a:buClr>
            </a:pPr>
            <a:r>
              <a:rPr lang="de-DE" altLang="de-DE" sz="1200" b="1">
                <a:solidFill>
                  <a:srgbClr val="002350"/>
                </a:solidFill>
                <a:latin typeface="Roboto Condensed"/>
                <a:ea typeface="Roboto Condensed"/>
                <a:cs typeface="Roboto Condensed"/>
              </a:rPr>
              <a:t>Wie wird in kontextbezogenem Unterricht ein "sinnvolles" Lernen gewahrt?</a:t>
            </a:r>
          </a:p>
          <a:p>
            <a:pPr>
              <a:buClr>
                <a:schemeClr val="accent1"/>
              </a:buClr>
            </a:pPr>
            <a:r>
              <a:rPr lang="de-DE" sz="1200">
                <a:ea typeface="Roboto Condensed"/>
                <a:cs typeface="Roboto Condensed"/>
              </a:rPr>
              <a:t>Für einen systematischen Wissenszuwachs werden ausgehend von den erarbeiteten Fachinhalten der Kontexte die zugrundeliegenden Basiskonzepte entwickelt.</a:t>
            </a:r>
          </a:p>
          <a:p>
            <a:pPr>
              <a:buClr>
                <a:schemeClr val="accent1"/>
              </a:buClr>
            </a:pPr>
            <a:r>
              <a:rPr lang="de-DE" sz="1200">
                <a:solidFill>
                  <a:srgbClr val="002F5D"/>
                </a:solidFill>
                <a:ea typeface="Roboto Condensed"/>
                <a:cs typeface="Roboto Condensed"/>
              </a:rPr>
              <a:t>Diese bilden die fachliche Grundlage für zukünftige Kontexte.</a:t>
            </a:r>
          </a:p>
          <a:p>
            <a:pPr>
              <a:buClr>
                <a:schemeClr val="accent1"/>
              </a:buClr>
            </a:pPr>
            <a:endParaRPr lang="de-DE" sz="1200">
              <a:solidFill>
                <a:srgbClr val="002F5D"/>
              </a:solidFill>
              <a:latin typeface="Roboto Condensed"/>
              <a:ea typeface="Roboto Condensed"/>
              <a:cs typeface="Roboto Condensed"/>
            </a:endParaRPr>
          </a:p>
          <a:p>
            <a:pPr>
              <a:buClr>
                <a:schemeClr val="accent1"/>
              </a:buClr>
            </a:pPr>
            <a:endParaRPr lang="de-DE" sz="1200" b="1">
              <a:solidFill>
                <a:srgbClr val="002F5D"/>
              </a:solidFill>
              <a:ea typeface="Roboto Condensed" panose="02000000000000000000" pitchFamily="2" charset="0"/>
              <a:cs typeface="Roboto Condensed" panose="02000000000000000000" pitchFamily="2" charset="0"/>
            </a:endParaRPr>
          </a:p>
          <a:p>
            <a:pPr>
              <a:buClr>
                <a:schemeClr val="accent1"/>
              </a:buClr>
            </a:pPr>
            <a:endParaRPr lang="de-DE" altLang="de-DE" sz="1200">
              <a:solidFill>
                <a:srgbClr val="002350"/>
              </a:solidFill>
              <a:ea typeface="Roboto Condensed" panose="02000000000000000000" pitchFamily="2" charset="0"/>
              <a:cs typeface="Roboto Condensed" panose="02000000000000000000" pitchFamily="2" charset="0"/>
            </a:endParaRPr>
          </a:p>
          <a:p>
            <a:pPr>
              <a:buClr>
                <a:schemeClr val="accent1"/>
              </a:buClr>
            </a:pPr>
            <a:endParaRPr lang="de-DE" altLang="de-DE" sz="1200">
              <a:solidFill>
                <a:srgbClr val="002350"/>
              </a:solidFill>
              <a:ea typeface="Roboto Condensed" panose="02000000000000000000" pitchFamily="2" charset="0"/>
              <a:cs typeface="Roboto Condensed" panose="02000000000000000000" pitchFamily="2" charset="0"/>
            </a:endParaRPr>
          </a:p>
        </p:txBody>
      </p:sp>
      <p:cxnSp>
        <p:nvCxnSpPr>
          <p:cNvPr id="2" name="Gerade Verbindung 6">
            <a:extLst>
              <a:ext uri="{FF2B5EF4-FFF2-40B4-BE49-F238E27FC236}">
                <a16:creationId xmlns:a16="http://schemas.microsoft.com/office/drawing/2014/main" id="{6CC3170D-D6D1-4D7B-AE0E-31C820523921}"/>
              </a:ext>
            </a:extLst>
          </p:cNvPr>
          <p:cNvCxnSpPr/>
          <p:nvPr/>
        </p:nvCxnSpPr>
        <p:spPr>
          <a:xfrm>
            <a:off x="6951497" y="2953362"/>
            <a:ext cx="236224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Emulsion – Wikipedia">
            <a:extLst>
              <a:ext uri="{FF2B5EF4-FFF2-40B4-BE49-F238E27FC236}">
                <a16:creationId xmlns:a16="http://schemas.microsoft.com/office/drawing/2014/main" id="{F4B5F250-779E-4F4B-A462-B35E92E4E8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7509" y="842789"/>
            <a:ext cx="2731631" cy="1728961"/>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7">
            <a:extLst>
              <a:ext uri="{FF2B5EF4-FFF2-40B4-BE49-F238E27FC236}">
                <a16:creationId xmlns:a16="http://schemas.microsoft.com/office/drawing/2014/main" id="{21DF6ECD-BD54-45AC-BB12-CFF820134D3D}"/>
              </a:ext>
            </a:extLst>
          </p:cNvPr>
          <p:cNvSpPr/>
          <p:nvPr/>
        </p:nvSpPr>
        <p:spPr>
          <a:xfrm>
            <a:off x="6475068" y="2102963"/>
            <a:ext cx="2568333" cy="375569"/>
          </a:xfrm>
          <a:prstGeom prst="rect">
            <a:avLst/>
          </a:prstGeom>
          <a:solidFill>
            <a:schemeClr val="accent6">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a:solidFill>
                  <a:schemeClr val="tx2">
                    <a:lumMod val="90000"/>
                    <a:lumOff val="10000"/>
                  </a:schemeClr>
                </a:solidFill>
              </a:rPr>
              <a:t>Struktur-Eigenschafts-Konzept</a:t>
            </a:r>
          </a:p>
        </p:txBody>
      </p:sp>
      <p:pic>
        <p:nvPicPr>
          <p:cNvPr id="1030" name="Picture 6" descr="Kostenlose foto : eine Tasse Kaffee, Latté, Cappuccino, Flach weiß ...">
            <a:extLst>
              <a:ext uri="{FF2B5EF4-FFF2-40B4-BE49-F238E27FC236}">
                <a16:creationId xmlns:a16="http://schemas.microsoft.com/office/drawing/2014/main" id="{3CE62D6D-67EA-4184-91CA-F0E1F183A7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3628" y="2794650"/>
            <a:ext cx="2731632" cy="17079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79BC31F-12ED-41DE-BF5A-73D5710AFA63}"/>
              </a:ext>
            </a:extLst>
          </p:cNvPr>
          <p:cNvPicPr>
            <a:picLocks noChangeAspect="1" noChangeArrowheads="1"/>
          </p:cNvPicPr>
          <p:nvPr/>
        </p:nvPicPr>
        <p:blipFill>
          <a:blip r:embed="rId5">
            <a:alphaModFix amt="83000"/>
            <a:extLst>
              <a:ext uri="{28A0092B-C50C-407E-A947-70E740481C1C}">
                <a14:useLocalDpi xmlns:a14="http://schemas.microsoft.com/office/drawing/2010/main" val="0"/>
              </a:ext>
            </a:extLst>
          </a:blip>
          <a:srcRect/>
          <a:stretch>
            <a:fillRect/>
          </a:stretch>
        </p:blipFill>
        <p:spPr bwMode="auto">
          <a:xfrm>
            <a:off x="6393628" y="2780922"/>
            <a:ext cx="1244522" cy="1023720"/>
          </a:xfrm>
          <a:prstGeom prst="rect">
            <a:avLst/>
          </a:prstGeom>
          <a:noFill/>
          <a:extLst>
            <a:ext uri="{909E8E84-426E-40DD-AFC4-6F175D3DCCD1}">
              <a14:hiddenFill xmlns:a14="http://schemas.microsoft.com/office/drawing/2010/main">
                <a:solidFill>
                  <a:srgbClr val="FFFFFF"/>
                </a:solidFill>
              </a14:hiddenFill>
            </a:ext>
          </a:extLst>
        </p:spPr>
      </p:pic>
      <p:sp>
        <p:nvSpPr>
          <p:cNvPr id="15" name="Rechteck 14">
            <a:extLst>
              <a:ext uri="{FF2B5EF4-FFF2-40B4-BE49-F238E27FC236}">
                <a16:creationId xmlns:a16="http://schemas.microsoft.com/office/drawing/2014/main" id="{56545B3A-A402-46D6-82EB-A4B14D18FD5F}"/>
              </a:ext>
            </a:extLst>
          </p:cNvPr>
          <p:cNvSpPr/>
          <p:nvPr/>
        </p:nvSpPr>
        <p:spPr>
          <a:xfrm>
            <a:off x="6599719" y="4061257"/>
            <a:ext cx="2362242" cy="313136"/>
          </a:xfrm>
          <a:prstGeom prst="rect">
            <a:avLst/>
          </a:prstGeom>
          <a:solidFill>
            <a:schemeClr val="accent6">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a:solidFill>
                  <a:schemeClr val="tx2">
                    <a:lumMod val="90000"/>
                    <a:lumOff val="10000"/>
                  </a:schemeClr>
                </a:solidFill>
              </a:rPr>
              <a:t>Stoff-Teilchen-Konzept</a:t>
            </a:r>
          </a:p>
        </p:txBody>
      </p:sp>
      <p:pic>
        <p:nvPicPr>
          <p:cNvPr id="1034" name="Picture 10" descr="Batterie-Recycling Kostenloses Stock Bild - Public Domain Pictures">
            <a:extLst>
              <a:ext uri="{FF2B5EF4-FFF2-40B4-BE49-F238E27FC236}">
                <a16:creationId xmlns:a16="http://schemas.microsoft.com/office/drawing/2014/main" id="{370EF76B-0A23-42BD-8E35-E5D9E750D39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11" y="2691036"/>
            <a:ext cx="2692561" cy="1739375"/>
          </a:xfrm>
          <a:prstGeom prst="rect">
            <a:avLst/>
          </a:prstGeom>
          <a:noFill/>
          <a:extLst>
            <a:ext uri="{909E8E84-426E-40DD-AFC4-6F175D3DCCD1}">
              <a14:hiddenFill xmlns:a14="http://schemas.microsoft.com/office/drawing/2010/main">
                <a:solidFill>
                  <a:srgbClr val="FFFFFF"/>
                </a:solidFill>
              </a14:hiddenFill>
            </a:ext>
          </a:extLst>
        </p:spPr>
      </p:pic>
      <p:sp>
        <p:nvSpPr>
          <p:cNvPr id="17" name="Rechteck 16">
            <a:extLst>
              <a:ext uri="{FF2B5EF4-FFF2-40B4-BE49-F238E27FC236}">
                <a16:creationId xmlns:a16="http://schemas.microsoft.com/office/drawing/2014/main" id="{CE8152B0-4F73-48C5-88D2-712F6CD8E9DB}"/>
              </a:ext>
            </a:extLst>
          </p:cNvPr>
          <p:cNvSpPr/>
          <p:nvPr/>
        </p:nvSpPr>
        <p:spPr>
          <a:xfrm>
            <a:off x="100599" y="3998997"/>
            <a:ext cx="2568333" cy="328706"/>
          </a:xfrm>
          <a:prstGeom prst="rect">
            <a:avLst/>
          </a:prstGeom>
          <a:solidFill>
            <a:schemeClr val="accent6">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a:solidFill>
                  <a:schemeClr val="tx2">
                    <a:lumMod val="90000"/>
                    <a:lumOff val="10000"/>
                  </a:schemeClr>
                </a:solidFill>
              </a:rPr>
              <a:t>Donator-Akzeptor-Konzept</a:t>
            </a:r>
          </a:p>
        </p:txBody>
      </p:sp>
      <p:pic>
        <p:nvPicPr>
          <p:cNvPr id="12" name="Grafik 11" descr="Ein Bild, das sitzend, Lotion, Flasche, Wasser enthält.&#10;&#10;Automatisch generierte Beschreibung">
            <a:extLst>
              <a:ext uri="{FF2B5EF4-FFF2-40B4-BE49-F238E27FC236}">
                <a16:creationId xmlns:a16="http://schemas.microsoft.com/office/drawing/2014/main" id="{8872B8D3-A1C2-4683-879C-A6B9C6494BF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0786" r="20949"/>
          <a:stretch/>
        </p:blipFill>
        <p:spPr>
          <a:xfrm rot="5400000">
            <a:off x="3632608" y="2284996"/>
            <a:ext cx="1739374" cy="2695735"/>
          </a:xfrm>
          <a:prstGeom prst="rect">
            <a:avLst/>
          </a:prstGeom>
        </p:spPr>
      </p:pic>
      <p:sp>
        <p:nvSpPr>
          <p:cNvPr id="21" name="Rechteck 20">
            <a:extLst>
              <a:ext uri="{FF2B5EF4-FFF2-40B4-BE49-F238E27FC236}">
                <a16:creationId xmlns:a16="http://schemas.microsoft.com/office/drawing/2014/main" id="{E6D1C171-DFE2-4DFC-AB13-54CBB2AB14AE}"/>
              </a:ext>
            </a:extLst>
          </p:cNvPr>
          <p:cNvSpPr/>
          <p:nvPr/>
        </p:nvSpPr>
        <p:spPr>
          <a:xfrm>
            <a:off x="3218128" y="2953362"/>
            <a:ext cx="2568333" cy="320998"/>
          </a:xfrm>
          <a:prstGeom prst="rect">
            <a:avLst/>
          </a:prstGeom>
          <a:solidFill>
            <a:schemeClr val="accent6">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a:solidFill>
                  <a:schemeClr val="tx2">
                    <a:lumMod val="90000"/>
                    <a:lumOff val="10000"/>
                  </a:schemeClr>
                </a:solidFill>
              </a:rPr>
              <a:t>Chemisches Gleichgewicht</a:t>
            </a:r>
          </a:p>
        </p:txBody>
      </p:sp>
      <p:pic>
        <p:nvPicPr>
          <p:cNvPr id="16" name="Grafik 15" descr="Ein Bild, das Licht, weiß enthält.&#10;&#10;Automatisch generierte Beschreibung">
            <a:extLst>
              <a:ext uri="{FF2B5EF4-FFF2-40B4-BE49-F238E27FC236}">
                <a16:creationId xmlns:a16="http://schemas.microsoft.com/office/drawing/2014/main" id="{507B6864-8394-4A4A-9844-601F48EB581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41249"/>
          <a:stretch/>
        </p:blipFill>
        <p:spPr>
          <a:xfrm rot="5400000">
            <a:off x="510910" y="337988"/>
            <a:ext cx="1747712" cy="2719812"/>
          </a:xfrm>
          <a:prstGeom prst="rect">
            <a:avLst/>
          </a:prstGeom>
        </p:spPr>
      </p:pic>
      <p:sp>
        <p:nvSpPr>
          <p:cNvPr id="20" name="Rechteck 19">
            <a:extLst>
              <a:ext uri="{FF2B5EF4-FFF2-40B4-BE49-F238E27FC236}">
                <a16:creationId xmlns:a16="http://schemas.microsoft.com/office/drawing/2014/main" id="{B9BA5EFB-4295-4741-B17C-54B5B49E6219}"/>
              </a:ext>
            </a:extLst>
          </p:cNvPr>
          <p:cNvSpPr/>
          <p:nvPr/>
        </p:nvSpPr>
        <p:spPr>
          <a:xfrm>
            <a:off x="100599" y="2106230"/>
            <a:ext cx="2568333" cy="304666"/>
          </a:xfrm>
          <a:prstGeom prst="rect">
            <a:avLst/>
          </a:prstGeom>
          <a:solidFill>
            <a:schemeClr val="accent6">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a:solidFill>
                  <a:schemeClr val="tx2">
                    <a:lumMod val="90000"/>
                    <a:lumOff val="10000"/>
                  </a:schemeClr>
                </a:solidFill>
              </a:rPr>
              <a:t>Energie Konzept</a:t>
            </a:r>
          </a:p>
        </p:txBody>
      </p:sp>
    </p:spTree>
    <p:extLst>
      <p:ext uri="{BB962C8B-B14F-4D97-AF65-F5344CB8AC3E}">
        <p14:creationId xmlns:p14="http://schemas.microsoft.com/office/powerpoint/2010/main" val="4273856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Universität Jena">
  <a:themeElements>
    <a:clrScheme name="Universität">
      <a:dk1>
        <a:srgbClr val="002F5D"/>
      </a:dk1>
      <a:lt1>
        <a:srgbClr val="FFFFFF"/>
      </a:lt1>
      <a:dk2>
        <a:srgbClr val="002F5D"/>
      </a:dk2>
      <a:lt2>
        <a:srgbClr val="FFFFFF"/>
      </a:lt2>
      <a:accent1>
        <a:srgbClr val="AE9A63"/>
      </a:accent1>
      <a:accent2>
        <a:srgbClr val="7682A5"/>
      </a:accent2>
      <a:accent3>
        <a:srgbClr val="8E98B7"/>
      </a:accent3>
      <a:accent4>
        <a:srgbClr val="FFFFFF"/>
      </a:accent4>
      <a:accent5>
        <a:srgbClr val="FFFFFF"/>
      </a:accent5>
      <a:accent6>
        <a:srgbClr val="FFFFFF"/>
      </a:accent6>
      <a:hlink>
        <a:srgbClr val="7682A5"/>
      </a:hlink>
      <a:folHlink>
        <a:srgbClr val="A8AFC8"/>
      </a:folHlink>
    </a:clrScheme>
    <a:fontScheme name="Universität">
      <a:majorFont>
        <a:latin typeface="Palatino nova Medium"/>
        <a:ea typeface=""/>
        <a:cs typeface=""/>
      </a:majorFont>
      <a:minorFont>
        <a:latin typeface="Roboto Condensed"/>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alpha val="8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920F6AA76A84CC44B7DB83CE7CBF78DF" ma:contentTypeVersion="8" ma:contentTypeDescription="Ein neues Dokument erstellen." ma:contentTypeScope="" ma:versionID="6dc4d81caeb2808f19c6d437d0618e9e">
  <xsd:schema xmlns:xsd="http://www.w3.org/2001/XMLSchema" xmlns:xs="http://www.w3.org/2001/XMLSchema" xmlns:p="http://schemas.microsoft.com/office/2006/metadata/properties" xmlns:ns2="44d71a85-72a5-43fb-bafe-0064c075c558" targetNamespace="http://schemas.microsoft.com/office/2006/metadata/properties" ma:root="true" ma:fieldsID="fe7bf928396b3735f8ced4489d442927" ns2:_="">
    <xsd:import namespace="44d71a85-72a5-43fb-bafe-0064c075c55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d71a85-72a5-43fb-bafe-0064c075c5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EA58865-4199-47FF-99FB-A80C9B061C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d71a85-72a5-43fb-bafe-0064c075c5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7723556-9DF1-4C03-8948-EF768DD18489}">
  <ds:schemaRefs>
    <ds:schemaRef ds:uri="http://schemas.microsoft.com/sharepoint/v3/contenttype/forms"/>
  </ds:schemaRefs>
</ds:datastoreItem>
</file>

<file path=customXml/itemProps3.xml><?xml version="1.0" encoding="utf-8"?>
<ds:datastoreItem xmlns:ds="http://schemas.openxmlformats.org/officeDocument/2006/customXml" ds:itemID="{252F5C90-9C56-4758-B39A-703F108DCEA5}">
  <ds:schemaRefs>
    <ds:schemaRef ds:uri="bc006a8a-1e72-4bf3-ad94-f1f2108de85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2170</Words>
  <Application>Microsoft Office PowerPoint</Application>
  <PresentationFormat>Bildschirmpräsentation (16:9)</PresentationFormat>
  <Paragraphs>336</Paragraphs>
  <Slides>23</Slides>
  <Notes>22</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23</vt:i4>
      </vt:variant>
    </vt:vector>
  </HeadingPairs>
  <TitlesOfParts>
    <vt:vector size="29" baseType="lpstr">
      <vt:lpstr>Roboto Condensed</vt:lpstr>
      <vt:lpstr>Arial</vt:lpstr>
      <vt:lpstr>Wingdings</vt:lpstr>
      <vt:lpstr>Calibri</vt:lpstr>
      <vt:lpstr>Palatino Linotype</vt:lpstr>
      <vt:lpstr>Universität Jena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FSU Jena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Liana Franke</dc:creator>
  <cp:lastModifiedBy>Philipp Engelmann</cp:lastModifiedBy>
  <cp:revision>2</cp:revision>
  <cp:lastPrinted>2017-04-12T09:06:57Z</cp:lastPrinted>
  <dcterms:created xsi:type="dcterms:W3CDTF">2017-03-23T10:34:48Z</dcterms:created>
  <dcterms:modified xsi:type="dcterms:W3CDTF">2021-11-09T13:14:13Z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0x010100920F6AA76A84CC44B7DB83CE7CBF78DF</vt:lpwstr>
  </property>
</Properties>
</file>