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73" r:id="rId6"/>
    <p:sldId id="269" r:id="rId7"/>
    <p:sldId id="270" r:id="rId8"/>
    <p:sldId id="271" r:id="rId9"/>
    <p:sldId id="272" r:id="rId10"/>
    <p:sldId id="275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C611CBE4-D1CC-27C5-39DF-1F5CE5688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61" b="2058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4B7F8C0-3ACB-6955-06C0-744937FA5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e-DE" altLang="zh-CN" sz="5200">
                <a:solidFill>
                  <a:srgbClr val="FFFFFF"/>
                </a:solidFill>
              </a:rPr>
              <a:t>Kleider machen Leute</a:t>
            </a:r>
            <a:endParaRPr lang="zh-CN" altLang="en-US" sz="5200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F1FF14-DE64-E387-A2D7-CDA1E4016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e-DE" altLang="zh-CN" sz="2200">
                <a:solidFill>
                  <a:srgbClr val="FFFFFF"/>
                </a:solidFill>
              </a:rPr>
              <a:t>Kursleiterin: Qu, Panpan</a:t>
            </a:r>
          </a:p>
          <a:p>
            <a:r>
              <a:rPr lang="de-DE" altLang="zh-CN" sz="2200">
                <a:solidFill>
                  <a:srgbClr val="FFFFFF"/>
                </a:solidFill>
              </a:rPr>
              <a:t>Teilnehmer: Gruppe E</a:t>
            </a:r>
          </a:p>
          <a:p>
            <a:r>
              <a:rPr lang="de-DE" altLang="zh-CN" sz="2200">
                <a:solidFill>
                  <a:srgbClr val="FFFFFF"/>
                </a:solidFill>
              </a:rPr>
              <a:t>Datum: 17.05.2023</a:t>
            </a:r>
            <a:endParaRPr lang="zh-CN" alt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7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连衣裙">
            <a:extLst>
              <a:ext uri="{FF2B5EF4-FFF2-40B4-BE49-F238E27FC236}">
                <a16:creationId xmlns:a16="http://schemas.microsoft.com/office/drawing/2014/main" id="{4F3D7737-9D45-E280-B14C-498A4EDE5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239" y="1525536"/>
            <a:ext cx="3775459" cy="3775459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F9E387B-FDCF-BBB6-DF57-C5C42A58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962526"/>
            <a:ext cx="5384800" cy="3210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Eine Frage: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0636FE-6425-B315-CF0B-C790467A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961" y="4269462"/>
            <a:ext cx="4048760" cy="10950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bedeutet die Kleidung für solche Personen?</a:t>
            </a:r>
          </a:p>
        </p:txBody>
      </p:sp>
    </p:spTree>
    <p:extLst>
      <p:ext uri="{BB962C8B-B14F-4D97-AF65-F5344CB8AC3E}">
        <p14:creationId xmlns:p14="http://schemas.microsoft.com/office/powerpoint/2010/main" val="229958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B4C0C7-2745-46BE-B15F-E5058254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9C3E65E-36FE-813A-0DAA-B360B508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880" y="802955"/>
            <a:ext cx="5809201" cy="1454051"/>
          </a:xfrm>
        </p:spPr>
        <p:txBody>
          <a:bodyPr anchor="b">
            <a:normAutofit/>
          </a:bodyPr>
          <a:lstStyle/>
          <a:p>
            <a:r>
              <a:rPr lang="en-US" altLang="zh-CN" sz="3600" dirty="0" err="1">
                <a:solidFill>
                  <a:schemeClr val="tx2"/>
                </a:solidFill>
              </a:rPr>
              <a:t>Diskussion</a:t>
            </a:r>
            <a:r>
              <a:rPr lang="en-US" altLang="zh-CN" sz="3600" dirty="0">
                <a:solidFill>
                  <a:schemeClr val="tx2"/>
                </a:solidFill>
              </a:rPr>
              <a:t> </a:t>
            </a:r>
            <a:r>
              <a:rPr lang="en-US" altLang="zh-CN" sz="3600" dirty="0" err="1">
                <a:solidFill>
                  <a:schemeClr val="tx2"/>
                </a:solidFill>
              </a:rPr>
              <a:t>mit</a:t>
            </a:r>
            <a:r>
              <a:rPr lang="en-US" altLang="zh-CN" sz="3600" dirty="0">
                <a:solidFill>
                  <a:schemeClr val="tx2"/>
                </a:solidFill>
              </a:rPr>
              <a:t> </a:t>
            </a:r>
            <a:r>
              <a:rPr lang="en-US" altLang="zh-CN" sz="3600" dirty="0" err="1">
                <a:solidFill>
                  <a:schemeClr val="tx2"/>
                </a:solidFill>
              </a:rPr>
              <a:t>Partnerin</a:t>
            </a:r>
            <a:endParaRPr lang="zh-CN" altLang="en-US" sz="36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908F7-B9D0-2367-270B-E023F1D354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149" r="34110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9D8939B-D984-4564-B942-51C44F623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796695"/>
            <a:ext cx="4850918" cy="5212025"/>
            <a:chOff x="0" y="796695"/>
            <a:chExt cx="4850918" cy="521202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EAFB53-01AA-467C-BE85-D555D06E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26917"/>
              <a:ext cx="4828239" cy="4951702"/>
            </a:xfrm>
            <a:custGeom>
              <a:avLst/>
              <a:gdLst>
                <a:gd name="connsiteX0" fmla="*/ 2407249 w 4828239"/>
                <a:gd name="connsiteY0" fmla="*/ 1168 h 4951702"/>
                <a:gd name="connsiteX1" fmla="*/ 2651971 w 4828239"/>
                <a:gd name="connsiteY1" fmla="*/ 4800 h 4951702"/>
                <a:gd name="connsiteX2" fmla="*/ 3136762 w 4828239"/>
                <a:gd name="connsiteY2" fmla="*/ 80075 h 4951702"/>
                <a:gd name="connsiteX3" fmla="*/ 3598035 w 4828239"/>
                <a:gd name="connsiteY3" fmla="*/ 254778 h 4951702"/>
                <a:gd name="connsiteX4" fmla="*/ 4006734 w 4828239"/>
                <a:gd name="connsiteY4" fmla="*/ 532540 h 4951702"/>
                <a:gd name="connsiteX5" fmla="*/ 4333530 w 4828239"/>
                <a:gd name="connsiteY5" fmla="*/ 900560 h 4951702"/>
                <a:gd name="connsiteX6" fmla="*/ 4368761 w 4828239"/>
                <a:gd name="connsiteY6" fmla="*/ 950864 h 4951702"/>
                <a:gd name="connsiteX7" fmla="*/ 4402539 w 4828239"/>
                <a:gd name="connsiteY7" fmla="*/ 1002077 h 4951702"/>
                <a:gd name="connsiteX8" fmla="*/ 4435319 w 4828239"/>
                <a:gd name="connsiteY8" fmla="*/ 1053834 h 4951702"/>
                <a:gd name="connsiteX9" fmla="*/ 4466918 w 4828239"/>
                <a:gd name="connsiteY9" fmla="*/ 1106317 h 4951702"/>
                <a:gd name="connsiteX10" fmla="*/ 4582327 w 4828239"/>
                <a:gd name="connsiteY10" fmla="*/ 1322244 h 4951702"/>
                <a:gd name="connsiteX11" fmla="*/ 4740322 w 4828239"/>
                <a:gd name="connsiteY11" fmla="*/ 1783517 h 4951702"/>
                <a:gd name="connsiteX12" fmla="*/ 4777370 w 4828239"/>
                <a:gd name="connsiteY12" fmla="*/ 2023507 h 4951702"/>
                <a:gd name="connsiteX13" fmla="*/ 4801432 w 4828239"/>
                <a:gd name="connsiteY13" fmla="*/ 2263678 h 4951702"/>
                <a:gd name="connsiteX14" fmla="*/ 4820591 w 4828239"/>
                <a:gd name="connsiteY14" fmla="*/ 2503848 h 4951702"/>
                <a:gd name="connsiteX15" fmla="*/ 4824496 w 4828239"/>
                <a:gd name="connsiteY15" fmla="*/ 2564050 h 4951702"/>
                <a:gd name="connsiteX16" fmla="*/ 4826221 w 4828239"/>
                <a:gd name="connsiteY16" fmla="*/ 2595013 h 4951702"/>
                <a:gd name="connsiteX17" fmla="*/ 4827492 w 4828239"/>
                <a:gd name="connsiteY17" fmla="*/ 2626522 h 4951702"/>
                <a:gd name="connsiteX18" fmla="*/ 4825767 w 4828239"/>
                <a:gd name="connsiteY18" fmla="*/ 2753462 h 4951702"/>
                <a:gd name="connsiteX19" fmla="*/ 4696465 w 4828239"/>
                <a:gd name="connsiteY19" fmla="*/ 3252055 h 4951702"/>
                <a:gd name="connsiteX20" fmla="*/ 4409077 w 4828239"/>
                <a:gd name="connsiteY20" fmla="*/ 3675464 h 4951702"/>
                <a:gd name="connsiteX21" fmla="*/ 4233920 w 4828239"/>
                <a:gd name="connsiteY21" fmla="*/ 3851983 h 4951702"/>
                <a:gd name="connsiteX22" fmla="*/ 4051318 w 4828239"/>
                <a:gd name="connsiteY22" fmla="*/ 4012430 h 4951702"/>
                <a:gd name="connsiteX23" fmla="*/ 3680392 w 4828239"/>
                <a:gd name="connsiteY23" fmla="*/ 4301543 h 4951702"/>
                <a:gd name="connsiteX24" fmla="*/ 3587048 w 4828239"/>
                <a:gd name="connsiteY24" fmla="*/ 4372096 h 4951702"/>
                <a:gd name="connsiteX25" fmla="*/ 3491161 w 4828239"/>
                <a:gd name="connsiteY25" fmla="*/ 4443103 h 4951702"/>
                <a:gd name="connsiteX26" fmla="*/ 3392914 w 4828239"/>
                <a:gd name="connsiteY26" fmla="*/ 4513202 h 4951702"/>
                <a:gd name="connsiteX27" fmla="*/ 3291579 w 4828239"/>
                <a:gd name="connsiteY27" fmla="*/ 4581303 h 4951702"/>
                <a:gd name="connsiteX28" fmla="*/ 3078830 w 4828239"/>
                <a:gd name="connsiteY28" fmla="*/ 4709153 h 4951702"/>
                <a:gd name="connsiteX29" fmla="*/ 2850010 w 4828239"/>
                <a:gd name="connsiteY29" fmla="*/ 4817842 h 4951702"/>
                <a:gd name="connsiteX30" fmla="*/ 2352052 w 4828239"/>
                <a:gd name="connsiteY30" fmla="*/ 4942876 h 4951702"/>
                <a:gd name="connsiteX31" fmla="*/ 2223840 w 4828239"/>
                <a:gd name="connsiteY31" fmla="*/ 4950958 h 4951702"/>
                <a:gd name="connsiteX32" fmla="*/ 2191787 w 4828239"/>
                <a:gd name="connsiteY32" fmla="*/ 4951684 h 4951702"/>
                <a:gd name="connsiteX33" fmla="*/ 2159825 w 4828239"/>
                <a:gd name="connsiteY33" fmla="*/ 4951503 h 4951702"/>
                <a:gd name="connsiteX34" fmla="*/ 2127953 w 4828239"/>
                <a:gd name="connsiteY34" fmla="*/ 4951139 h 4951702"/>
                <a:gd name="connsiteX35" fmla="*/ 2096990 w 4828239"/>
                <a:gd name="connsiteY35" fmla="*/ 4949959 h 4951702"/>
                <a:gd name="connsiteX36" fmla="*/ 1849646 w 4828239"/>
                <a:gd name="connsiteY36" fmla="*/ 4930255 h 4951702"/>
                <a:gd name="connsiteX37" fmla="*/ 1603845 w 4828239"/>
                <a:gd name="connsiteY37" fmla="*/ 4886852 h 4951702"/>
                <a:gd name="connsiteX38" fmla="*/ 1362403 w 4828239"/>
                <a:gd name="connsiteY38" fmla="*/ 4818841 h 4951702"/>
                <a:gd name="connsiteX39" fmla="*/ 900222 w 4828239"/>
                <a:gd name="connsiteY39" fmla="*/ 4614355 h 4951702"/>
                <a:gd name="connsiteX40" fmla="*/ 510682 w 4828239"/>
                <a:gd name="connsiteY40" fmla="*/ 4296004 h 4951702"/>
                <a:gd name="connsiteX41" fmla="*/ 352778 w 4828239"/>
                <a:gd name="connsiteY41" fmla="*/ 4104412 h 4951702"/>
                <a:gd name="connsiteX42" fmla="*/ 214850 w 4828239"/>
                <a:gd name="connsiteY42" fmla="*/ 3901561 h 4951702"/>
                <a:gd name="connsiteX43" fmla="*/ 182615 w 4828239"/>
                <a:gd name="connsiteY43" fmla="*/ 3849894 h 4951702"/>
                <a:gd name="connsiteX44" fmla="*/ 151833 w 4828239"/>
                <a:gd name="connsiteY44" fmla="*/ 3799772 h 4951702"/>
                <a:gd name="connsiteX45" fmla="*/ 91087 w 4828239"/>
                <a:gd name="connsiteY45" fmla="*/ 3702614 h 4951702"/>
                <a:gd name="connsiteX46" fmla="*/ 0 w 4828239"/>
                <a:gd name="connsiteY46" fmla="*/ 3558952 h 4951702"/>
                <a:gd name="connsiteX47" fmla="*/ 0 w 4828239"/>
                <a:gd name="connsiteY47" fmla="*/ 3152786 h 4951702"/>
                <a:gd name="connsiteX48" fmla="*/ 21078 w 4828239"/>
                <a:gd name="connsiteY48" fmla="*/ 3185589 h 4951702"/>
                <a:gd name="connsiteX49" fmla="*/ 159097 w 4828239"/>
                <a:gd name="connsiteY49" fmla="*/ 3365285 h 4951702"/>
                <a:gd name="connsiteX50" fmla="*/ 308466 w 4828239"/>
                <a:gd name="connsiteY50" fmla="*/ 3546344 h 4951702"/>
                <a:gd name="connsiteX51" fmla="*/ 382742 w 4828239"/>
                <a:gd name="connsiteY51" fmla="*/ 3640869 h 4951702"/>
                <a:gd name="connsiteX52" fmla="*/ 418427 w 4828239"/>
                <a:gd name="connsiteY52" fmla="*/ 3687269 h 4951702"/>
                <a:gd name="connsiteX53" fmla="*/ 453386 w 4828239"/>
                <a:gd name="connsiteY53" fmla="*/ 3731671 h 4951702"/>
                <a:gd name="connsiteX54" fmla="*/ 753758 w 4828239"/>
                <a:gd name="connsiteY54" fmla="*/ 4059829 h 4951702"/>
                <a:gd name="connsiteX55" fmla="*/ 913479 w 4828239"/>
                <a:gd name="connsiteY55" fmla="*/ 4207472 h 4951702"/>
                <a:gd name="connsiteX56" fmla="*/ 1080736 w 4828239"/>
                <a:gd name="connsiteY56" fmla="*/ 4343584 h 4951702"/>
                <a:gd name="connsiteX57" fmla="*/ 1454385 w 4828239"/>
                <a:gd name="connsiteY57" fmla="*/ 4558875 h 4951702"/>
                <a:gd name="connsiteX58" fmla="*/ 1663411 w 4828239"/>
                <a:gd name="connsiteY58" fmla="*/ 4619712 h 4951702"/>
                <a:gd name="connsiteX59" fmla="*/ 1716984 w 4828239"/>
                <a:gd name="connsiteY59" fmla="*/ 4630427 h 4951702"/>
                <a:gd name="connsiteX60" fmla="*/ 1771011 w 4828239"/>
                <a:gd name="connsiteY60" fmla="*/ 4639417 h 4951702"/>
                <a:gd name="connsiteX61" fmla="*/ 1880064 w 4828239"/>
                <a:gd name="connsiteY61" fmla="*/ 4652311 h 4951702"/>
                <a:gd name="connsiteX62" fmla="*/ 1934909 w 4828239"/>
                <a:gd name="connsiteY62" fmla="*/ 4656487 h 4951702"/>
                <a:gd name="connsiteX63" fmla="*/ 1989935 w 4828239"/>
                <a:gd name="connsiteY63" fmla="*/ 4659393 h 4951702"/>
                <a:gd name="connsiteX64" fmla="*/ 2045142 w 4828239"/>
                <a:gd name="connsiteY64" fmla="*/ 4660664 h 4951702"/>
                <a:gd name="connsiteX65" fmla="*/ 2100440 w 4828239"/>
                <a:gd name="connsiteY65" fmla="*/ 4660392 h 4951702"/>
                <a:gd name="connsiteX66" fmla="*/ 2128135 w 4828239"/>
                <a:gd name="connsiteY66" fmla="*/ 4660119 h 4951702"/>
                <a:gd name="connsiteX67" fmla="*/ 2154831 w 4828239"/>
                <a:gd name="connsiteY67" fmla="*/ 4658939 h 4951702"/>
                <a:gd name="connsiteX68" fmla="*/ 2181436 w 4828239"/>
                <a:gd name="connsiteY68" fmla="*/ 4657577 h 4951702"/>
                <a:gd name="connsiteX69" fmla="*/ 2207950 w 4828239"/>
                <a:gd name="connsiteY69" fmla="*/ 4655398 h 4951702"/>
                <a:gd name="connsiteX70" fmla="*/ 2313098 w 4828239"/>
                <a:gd name="connsiteY70" fmla="*/ 4642413 h 4951702"/>
                <a:gd name="connsiteX71" fmla="*/ 2713625 w 4828239"/>
                <a:gd name="connsiteY71" fmla="*/ 4510932 h 4951702"/>
                <a:gd name="connsiteX72" fmla="*/ 3083643 w 4828239"/>
                <a:gd name="connsiteY72" fmla="*/ 4280386 h 4951702"/>
                <a:gd name="connsiteX73" fmla="*/ 3173355 w 4828239"/>
                <a:gd name="connsiteY73" fmla="*/ 4212648 h 4951702"/>
                <a:gd name="connsiteX74" fmla="*/ 3263067 w 4828239"/>
                <a:gd name="connsiteY74" fmla="*/ 4142640 h 4951702"/>
                <a:gd name="connsiteX75" fmla="*/ 3444762 w 4828239"/>
                <a:gd name="connsiteY75" fmla="*/ 3997357 h 4951702"/>
                <a:gd name="connsiteX76" fmla="*/ 3818229 w 4828239"/>
                <a:gd name="connsiteY76" fmla="*/ 3716144 h 4951702"/>
                <a:gd name="connsiteX77" fmla="*/ 4166182 w 4828239"/>
                <a:gd name="connsiteY77" fmla="*/ 3436474 h 4951702"/>
                <a:gd name="connsiteX78" fmla="*/ 4444399 w 4828239"/>
                <a:gd name="connsiteY78" fmla="*/ 3115943 h 4951702"/>
                <a:gd name="connsiteX79" fmla="*/ 4539196 w 4828239"/>
                <a:gd name="connsiteY79" fmla="*/ 2929618 h 4951702"/>
                <a:gd name="connsiteX80" fmla="*/ 4596946 w 4828239"/>
                <a:gd name="connsiteY80" fmla="*/ 2726040 h 4951702"/>
                <a:gd name="connsiteX81" fmla="*/ 4612927 w 4828239"/>
                <a:gd name="connsiteY81" fmla="*/ 2619257 h 4951702"/>
                <a:gd name="connsiteX82" fmla="*/ 4615561 w 4828239"/>
                <a:gd name="connsiteY82" fmla="*/ 2592198 h 4951702"/>
                <a:gd name="connsiteX83" fmla="*/ 4617558 w 4828239"/>
                <a:gd name="connsiteY83" fmla="*/ 2564595 h 4951702"/>
                <a:gd name="connsiteX84" fmla="*/ 4620464 w 4828239"/>
                <a:gd name="connsiteY84" fmla="*/ 2507571 h 4951702"/>
                <a:gd name="connsiteX85" fmla="*/ 4615470 w 4828239"/>
                <a:gd name="connsiteY85" fmla="*/ 2279568 h 4951702"/>
                <a:gd name="connsiteX86" fmla="*/ 4583416 w 4828239"/>
                <a:gd name="connsiteY86" fmla="*/ 2054379 h 4951702"/>
                <a:gd name="connsiteX87" fmla="*/ 4529026 w 4828239"/>
                <a:gd name="connsiteY87" fmla="*/ 1834639 h 4951702"/>
                <a:gd name="connsiteX88" fmla="*/ 4388556 w 4828239"/>
                <a:gd name="connsiteY88" fmla="*/ 1408324 h 4951702"/>
                <a:gd name="connsiteX89" fmla="*/ 4292851 w 4828239"/>
                <a:gd name="connsiteY89" fmla="*/ 1205927 h 4951702"/>
                <a:gd name="connsiteX90" fmla="*/ 4264975 w 4828239"/>
                <a:gd name="connsiteY90" fmla="*/ 1157439 h 4951702"/>
                <a:gd name="connsiteX91" fmla="*/ 4235646 w 4828239"/>
                <a:gd name="connsiteY91" fmla="*/ 1109859 h 4951702"/>
                <a:gd name="connsiteX92" fmla="*/ 4204591 w 4828239"/>
                <a:gd name="connsiteY92" fmla="*/ 1063368 h 4951702"/>
                <a:gd name="connsiteX93" fmla="*/ 4172175 w 4828239"/>
                <a:gd name="connsiteY93" fmla="*/ 1017876 h 4951702"/>
                <a:gd name="connsiteX94" fmla="*/ 3865265 w 4828239"/>
                <a:gd name="connsiteY94" fmla="*/ 697618 h 4951702"/>
                <a:gd name="connsiteX95" fmla="*/ 3495792 w 4828239"/>
                <a:gd name="connsiteY95" fmla="*/ 456267 h 4951702"/>
                <a:gd name="connsiteX96" fmla="*/ 3080011 w 4828239"/>
                <a:gd name="connsiteY96" fmla="*/ 304719 h 4951702"/>
                <a:gd name="connsiteX97" fmla="*/ 2638805 w 4828239"/>
                <a:gd name="connsiteY97" fmla="*/ 241884 h 4951702"/>
                <a:gd name="connsiteX98" fmla="*/ 2191696 w 4828239"/>
                <a:gd name="connsiteY98" fmla="*/ 257865 h 4951702"/>
                <a:gd name="connsiteX99" fmla="*/ 1752851 w 4828239"/>
                <a:gd name="connsiteY99" fmla="*/ 350120 h 4951702"/>
                <a:gd name="connsiteX100" fmla="*/ 1333074 w 4828239"/>
                <a:gd name="connsiteY100" fmla="*/ 510657 h 4951702"/>
                <a:gd name="connsiteX101" fmla="*/ 582960 w 4828239"/>
                <a:gd name="connsiteY101" fmla="*/ 1003893 h 4951702"/>
                <a:gd name="connsiteX102" fmla="*/ 276322 w 4828239"/>
                <a:gd name="connsiteY102" fmla="*/ 1333049 h 4951702"/>
                <a:gd name="connsiteX103" fmla="*/ 33882 w 4828239"/>
                <a:gd name="connsiteY103" fmla="*/ 1711057 h 4951702"/>
                <a:gd name="connsiteX104" fmla="*/ 0 w 4828239"/>
                <a:gd name="connsiteY104" fmla="*/ 1785501 h 4951702"/>
                <a:gd name="connsiteX105" fmla="*/ 0 w 4828239"/>
                <a:gd name="connsiteY105" fmla="*/ 1377082 h 4951702"/>
                <a:gd name="connsiteX106" fmla="*/ 111188 w 4828239"/>
                <a:gd name="connsiteY106" fmla="*/ 1208333 h 4951702"/>
                <a:gd name="connsiteX107" fmla="*/ 431321 w 4828239"/>
                <a:gd name="connsiteY107" fmla="*/ 841539 h 4951702"/>
                <a:gd name="connsiteX108" fmla="*/ 807876 w 4828239"/>
                <a:gd name="connsiteY108" fmla="*/ 533448 h 4951702"/>
                <a:gd name="connsiteX109" fmla="*/ 1228743 w 4828239"/>
                <a:gd name="connsiteY109" fmla="*/ 288828 h 4951702"/>
                <a:gd name="connsiteX110" fmla="*/ 2163003 w 4828239"/>
                <a:gd name="connsiteY110" fmla="*/ 19056 h 4951702"/>
                <a:gd name="connsiteX111" fmla="*/ 2407249 w 4828239"/>
                <a:gd name="connsiteY111" fmla="*/ 1168 h 495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828239" h="4951702">
                  <a:moveTo>
                    <a:pt x="2407249" y="1168"/>
                  </a:moveTo>
                  <a:cubicBezTo>
                    <a:pt x="2488914" y="-1193"/>
                    <a:pt x="2570658" y="33"/>
                    <a:pt x="2651971" y="4800"/>
                  </a:cubicBezTo>
                  <a:cubicBezTo>
                    <a:pt x="2814869" y="14698"/>
                    <a:pt x="2977677" y="38942"/>
                    <a:pt x="3136762" y="80075"/>
                  </a:cubicBezTo>
                  <a:cubicBezTo>
                    <a:pt x="3295846" y="121117"/>
                    <a:pt x="3451209" y="179231"/>
                    <a:pt x="3598035" y="254778"/>
                  </a:cubicBezTo>
                  <a:cubicBezTo>
                    <a:pt x="3744680" y="330325"/>
                    <a:pt x="3883516" y="422670"/>
                    <a:pt x="4006734" y="532540"/>
                  </a:cubicBezTo>
                  <a:cubicBezTo>
                    <a:pt x="4130043" y="642320"/>
                    <a:pt x="4238460" y="767354"/>
                    <a:pt x="4333530" y="900560"/>
                  </a:cubicBezTo>
                  <a:lnTo>
                    <a:pt x="4368761" y="950864"/>
                  </a:lnTo>
                  <a:lnTo>
                    <a:pt x="4402539" y="1002077"/>
                  </a:lnTo>
                  <a:cubicBezTo>
                    <a:pt x="4413436" y="1019329"/>
                    <a:pt x="4424604" y="1036491"/>
                    <a:pt x="4435319" y="1053834"/>
                  </a:cubicBezTo>
                  <a:lnTo>
                    <a:pt x="4466918" y="1106317"/>
                  </a:lnTo>
                  <a:cubicBezTo>
                    <a:pt x="4508233" y="1176779"/>
                    <a:pt x="4547187" y="1248604"/>
                    <a:pt x="4582327" y="1322244"/>
                  </a:cubicBezTo>
                  <a:cubicBezTo>
                    <a:pt x="4652789" y="1469524"/>
                    <a:pt x="4707088" y="1624523"/>
                    <a:pt x="4740322" y="1783517"/>
                  </a:cubicBezTo>
                  <a:cubicBezTo>
                    <a:pt x="4756848" y="1863060"/>
                    <a:pt x="4768380" y="1943238"/>
                    <a:pt x="4777370" y="2023507"/>
                  </a:cubicBezTo>
                  <a:cubicBezTo>
                    <a:pt x="4786540" y="2103685"/>
                    <a:pt x="4793895" y="2183772"/>
                    <a:pt x="4801432" y="2263678"/>
                  </a:cubicBezTo>
                  <a:cubicBezTo>
                    <a:pt x="4808605" y="2343674"/>
                    <a:pt x="4814961" y="2423670"/>
                    <a:pt x="4820591" y="2503848"/>
                  </a:cubicBezTo>
                  <a:lnTo>
                    <a:pt x="4824496" y="2564050"/>
                  </a:lnTo>
                  <a:cubicBezTo>
                    <a:pt x="4825222" y="2573947"/>
                    <a:pt x="4825676" y="2584571"/>
                    <a:pt x="4826221" y="2595013"/>
                  </a:cubicBezTo>
                  <a:cubicBezTo>
                    <a:pt x="4826766" y="2605455"/>
                    <a:pt x="4827311" y="2615989"/>
                    <a:pt x="4827492" y="2626522"/>
                  </a:cubicBezTo>
                  <a:cubicBezTo>
                    <a:pt x="4828854" y="2668563"/>
                    <a:pt x="4828400" y="2710967"/>
                    <a:pt x="4825767" y="2753462"/>
                  </a:cubicBezTo>
                  <a:cubicBezTo>
                    <a:pt x="4815960" y="2923534"/>
                    <a:pt x="4770287" y="3094877"/>
                    <a:pt x="4696465" y="3252055"/>
                  </a:cubicBezTo>
                  <a:cubicBezTo>
                    <a:pt x="4622825" y="3409687"/>
                    <a:pt x="4521308" y="3551156"/>
                    <a:pt x="4409077" y="3675464"/>
                  </a:cubicBezTo>
                  <a:cubicBezTo>
                    <a:pt x="4352961" y="3737845"/>
                    <a:pt x="4294031" y="3796321"/>
                    <a:pt x="4233920" y="3851983"/>
                  </a:cubicBezTo>
                  <a:cubicBezTo>
                    <a:pt x="4173809" y="3907645"/>
                    <a:pt x="4112882" y="3961218"/>
                    <a:pt x="4051318" y="4012430"/>
                  </a:cubicBezTo>
                  <a:cubicBezTo>
                    <a:pt x="3928463" y="4115308"/>
                    <a:pt x="3802884" y="4209107"/>
                    <a:pt x="3680392" y="4301543"/>
                  </a:cubicBezTo>
                  <a:lnTo>
                    <a:pt x="3587048" y="4372096"/>
                  </a:lnTo>
                  <a:cubicBezTo>
                    <a:pt x="3555449" y="4395795"/>
                    <a:pt x="3523578" y="4419676"/>
                    <a:pt x="3491161" y="4443103"/>
                  </a:cubicBezTo>
                  <a:cubicBezTo>
                    <a:pt x="3458836" y="4466621"/>
                    <a:pt x="3426147" y="4490047"/>
                    <a:pt x="3392914" y="4513202"/>
                  </a:cubicBezTo>
                  <a:cubicBezTo>
                    <a:pt x="3359590" y="4536175"/>
                    <a:pt x="3325993" y="4558966"/>
                    <a:pt x="3291579" y="4581303"/>
                  </a:cubicBezTo>
                  <a:cubicBezTo>
                    <a:pt x="3223114" y="4626069"/>
                    <a:pt x="3152471" y="4669472"/>
                    <a:pt x="3078830" y="4709153"/>
                  </a:cubicBezTo>
                  <a:cubicBezTo>
                    <a:pt x="3005281" y="4749014"/>
                    <a:pt x="2929189" y="4786061"/>
                    <a:pt x="2850010" y="4817842"/>
                  </a:cubicBezTo>
                  <a:cubicBezTo>
                    <a:pt x="2692378" y="4882312"/>
                    <a:pt x="2523032" y="4925806"/>
                    <a:pt x="2352052" y="4942876"/>
                  </a:cubicBezTo>
                  <a:cubicBezTo>
                    <a:pt x="2309285" y="4946963"/>
                    <a:pt x="2266517" y="4950050"/>
                    <a:pt x="2223840" y="4950958"/>
                  </a:cubicBezTo>
                  <a:lnTo>
                    <a:pt x="2191787" y="4951684"/>
                  </a:lnTo>
                  <a:cubicBezTo>
                    <a:pt x="2181163" y="4951775"/>
                    <a:pt x="2170449" y="4951503"/>
                    <a:pt x="2159825" y="4951503"/>
                  </a:cubicBezTo>
                  <a:lnTo>
                    <a:pt x="2127953" y="4951139"/>
                  </a:lnTo>
                  <a:lnTo>
                    <a:pt x="2096990" y="4949959"/>
                  </a:lnTo>
                  <a:cubicBezTo>
                    <a:pt x="2014542" y="4947326"/>
                    <a:pt x="1931912" y="4940788"/>
                    <a:pt x="1849646" y="4930255"/>
                  </a:cubicBezTo>
                  <a:cubicBezTo>
                    <a:pt x="1767288" y="4920267"/>
                    <a:pt x="1685113" y="4905920"/>
                    <a:pt x="1603845" y="4886852"/>
                  </a:cubicBezTo>
                  <a:cubicBezTo>
                    <a:pt x="1522668" y="4867601"/>
                    <a:pt x="1442127" y="4844811"/>
                    <a:pt x="1362403" y="4818841"/>
                  </a:cubicBezTo>
                  <a:cubicBezTo>
                    <a:pt x="1203228" y="4766449"/>
                    <a:pt x="1045868" y="4701253"/>
                    <a:pt x="900222" y="4614355"/>
                  </a:cubicBezTo>
                  <a:cubicBezTo>
                    <a:pt x="754485" y="4527639"/>
                    <a:pt x="624366" y="4417678"/>
                    <a:pt x="510682" y="4296004"/>
                  </a:cubicBezTo>
                  <a:cubicBezTo>
                    <a:pt x="453568" y="4235258"/>
                    <a:pt x="401629" y="4170607"/>
                    <a:pt x="352778" y="4104412"/>
                  </a:cubicBezTo>
                  <a:cubicBezTo>
                    <a:pt x="304199" y="4037945"/>
                    <a:pt x="257980" y="3970479"/>
                    <a:pt x="214850" y="3901561"/>
                  </a:cubicBezTo>
                  <a:cubicBezTo>
                    <a:pt x="203772" y="3884490"/>
                    <a:pt x="193330" y="3867147"/>
                    <a:pt x="182615" y="3849894"/>
                  </a:cubicBezTo>
                  <a:lnTo>
                    <a:pt x="151833" y="3799772"/>
                  </a:lnTo>
                  <a:cubicBezTo>
                    <a:pt x="132129" y="3767356"/>
                    <a:pt x="111699" y="3735212"/>
                    <a:pt x="91087" y="3702614"/>
                  </a:cubicBezTo>
                  <a:lnTo>
                    <a:pt x="0" y="3558952"/>
                  </a:lnTo>
                  <a:lnTo>
                    <a:pt x="0" y="3152786"/>
                  </a:lnTo>
                  <a:lnTo>
                    <a:pt x="21078" y="3185589"/>
                  </a:lnTo>
                  <a:cubicBezTo>
                    <a:pt x="63392" y="3246607"/>
                    <a:pt x="110427" y="3305810"/>
                    <a:pt x="159097" y="3365285"/>
                  </a:cubicBezTo>
                  <a:cubicBezTo>
                    <a:pt x="207767" y="3424851"/>
                    <a:pt x="258616" y="3484417"/>
                    <a:pt x="308466" y="3546344"/>
                  </a:cubicBezTo>
                  <a:cubicBezTo>
                    <a:pt x="333437" y="3577217"/>
                    <a:pt x="358135" y="3608816"/>
                    <a:pt x="382742" y="3640869"/>
                  </a:cubicBezTo>
                  <a:lnTo>
                    <a:pt x="418427" y="3687269"/>
                  </a:lnTo>
                  <a:cubicBezTo>
                    <a:pt x="430141" y="3702069"/>
                    <a:pt x="441309" y="3717233"/>
                    <a:pt x="453386" y="3731671"/>
                  </a:cubicBezTo>
                  <a:cubicBezTo>
                    <a:pt x="547638" y="3849168"/>
                    <a:pt x="649881" y="3957313"/>
                    <a:pt x="753758" y="4059829"/>
                  </a:cubicBezTo>
                  <a:cubicBezTo>
                    <a:pt x="805970" y="4110859"/>
                    <a:pt x="859089" y="4160164"/>
                    <a:pt x="913479" y="4207472"/>
                  </a:cubicBezTo>
                  <a:cubicBezTo>
                    <a:pt x="967869" y="4254780"/>
                    <a:pt x="1023258" y="4300544"/>
                    <a:pt x="1080736" y="4343584"/>
                  </a:cubicBezTo>
                  <a:cubicBezTo>
                    <a:pt x="1195237" y="4429846"/>
                    <a:pt x="1318727" y="4506937"/>
                    <a:pt x="1454385" y="4558875"/>
                  </a:cubicBezTo>
                  <a:cubicBezTo>
                    <a:pt x="1522033" y="4584845"/>
                    <a:pt x="1592132" y="4604730"/>
                    <a:pt x="1663411" y="4619712"/>
                  </a:cubicBezTo>
                  <a:cubicBezTo>
                    <a:pt x="1681299" y="4623254"/>
                    <a:pt x="1699006" y="4627340"/>
                    <a:pt x="1716984" y="4630427"/>
                  </a:cubicBezTo>
                  <a:lnTo>
                    <a:pt x="1771011" y="4639417"/>
                  </a:lnTo>
                  <a:cubicBezTo>
                    <a:pt x="1807241" y="4644229"/>
                    <a:pt x="1843471" y="4649314"/>
                    <a:pt x="1880064" y="4652311"/>
                  </a:cubicBezTo>
                  <a:cubicBezTo>
                    <a:pt x="1898316" y="4654036"/>
                    <a:pt x="1916567" y="4655670"/>
                    <a:pt x="1934909" y="4656487"/>
                  </a:cubicBezTo>
                  <a:cubicBezTo>
                    <a:pt x="1953251" y="4657395"/>
                    <a:pt x="1971502" y="4658848"/>
                    <a:pt x="1989935" y="4659393"/>
                  </a:cubicBezTo>
                  <a:lnTo>
                    <a:pt x="2045142" y="4660664"/>
                  </a:lnTo>
                  <a:cubicBezTo>
                    <a:pt x="2063484" y="4661118"/>
                    <a:pt x="2082008" y="4660482"/>
                    <a:pt x="2100440" y="4660392"/>
                  </a:cubicBezTo>
                  <a:lnTo>
                    <a:pt x="2128135" y="4660119"/>
                  </a:lnTo>
                  <a:cubicBezTo>
                    <a:pt x="2137124" y="4659847"/>
                    <a:pt x="2145932" y="4659302"/>
                    <a:pt x="2154831" y="4658939"/>
                  </a:cubicBezTo>
                  <a:cubicBezTo>
                    <a:pt x="2163729" y="4658485"/>
                    <a:pt x="2172628" y="4658212"/>
                    <a:pt x="2181436" y="4657577"/>
                  </a:cubicBezTo>
                  <a:lnTo>
                    <a:pt x="2207950" y="4655398"/>
                  </a:lnTo>
                  <a:cubicBezTo>
                    <a:pt x="2243272" y="4652583"/>
                    <a:pt x="2278321" y="4647861"/>
                    <a:pt x="2313098" y="4642413"/>
                  </a:cubicBezTo>
                  <a:cubicBezTo>
                    <a:pt x="2452298" y="4619349"/>
                    <a:pt x="2586139" y="4574221"/>
                    <a:pt x="2713625" y="4510932"/>
                  </a:cubicBezTo>
                  <a:cubicBezTo>
                    <a:pt x="2841565" y="4448369"/>
                    <a:pt x="2963330" y="4368282"/>
                    <a:pt x="3083643" y="4280386"/>
                  </a:cubicBezTo>
                  <a:cubicBezTo>
                    <a:pt x="3113698" y="4258503"/>
                    <a:pt x="3143572" y="4235712"/>
                    <a:pt x="3173355" y="4212648"/>
                  </a:cubicBezTo>
                  <a:cubicBezTo>
                    <a:pt x="3203319" y="4189675"/>
                    <a:pt x="3233193" y="4166339"/>
                    <a:pt x="3263067" y="4142640"/>
                  </a:cubicBezTo>
                  <a:lnTo>
                    <a:pt x="3444762" y="3997357"/>
                  </a:lnTo>
                  <a:cubicBezTo>
                    <a:pt x="3569432" y="3898473"/>
                    <a:pt x="3695284" y="3806401"/>
                    <a:pt x="3818229" y="3716144"/>
                  </a:cubicBezTo>
                  <a:cubicBezTo>
                    <a:pt x="3941084" y="3625886"/>
                    <a:pt x="4059309" y="3534721"/>
                    <a:pt x="4166182" y="3436474"/>
                  </a:cubicBezTo>
                  <a:cubicBezTo>
                    <a:pt x="4273056" y="3338408"/>
                    <a:pt x="4369578" y="3233895"/>
                    <a:pt x="4444399" y="3115943"/>
                  </a:cubicBezTo>
                  <a:cubicBezTo>
                    <a:pt x="4481809" y="3057013"/>
                    <a:pt x="4513772" y="2994905"/>
                    <a:pt x="4539196" y="2929618"/>
                  </a:cubicBezTo>
                  <a:cubicBezTo>
                    <a:pt x="4564802" y="2864422"/>
                    <a:pt x="4583235" y="2796139"/>
                    <a:pt x="4596946" y="2726040"/>
                  </a:cubicBezTo>
                  <a:cubicBezTo>
                    <a:pt x="4603756" y="2690991"/>
                    <a:pt x="4609204" y="2655306"/>
                    <a:pt x="4612927" y="2619257"/>
                  </a:cubicBezTo>
                  <a:cubicBezTo>
                    <a:pt x="4614017" y="2610268"/>
                    <a:pt x="4614743" y="2601188"/>
                    <a:pt x="4615561" y="2592198"/>
                  </a:cubicBezTo>
                  <a:cubicBezTo>
                    <a:pt x="4616287" y="2583118"/>
                    <a:pt x="4617195" y="2574220"/>
                    <a:pt x="4617558" y="2564595"/>
                  </a:cubicBezTo>
                  <a:lnTo>
                    <a:pt x="4620464" y="2507571"/>
                  </a:lnTo>
                  <a:cubicBezTo>
                    <a:pt x="4623097" y="2431479"/>
                    <a:pt x="4621462" y="2355297"/>
                    <a:pt x="4615470" y="2279568"/>
                  </a:cubicBezTo>
                  <a:cubicBezTo>
                    <a:pt x="4609658" y="2203748"/>
                    <a:pt x="4598490" y="2128564"/>
                    <a:pt x="4583416" y="2054379"/>
                  </a:cubicBezTo>
                  <a:cubicBezTo>
                    <a:pt x="4568162" y="1980194"/>
                    <a:pt x="4549094" y="1907008"/>
                    <a:pt x="4529026" y="1834639"/>
                  </a:cubicBezTo>
                  <a:cubicBezTo>
                    <a:pt x="4488983" y="1689810"/>
                    <a:pt x="4444762" y="1546888"/>
                    <a:pt x="4388556" y="1408324"/>
                  </a:cubicBezTo>
                  <a:cubicBezTo>
                    <a:pt x="4360407" y="1339133"/>
                    <a:pt x="4328990" y="1271213"/>
                    <a:pt x="4292851" y="1205927"/>
                  </a:cubicBezTo>
                  <a:cubicBezTo>
                    <a:pt x="4284043" y="1189492"/>
                    <a:pt x="4274327" y="1173511"/>
                    <a:pt x="4264975" y="1157439"/>
                  </a:cubicBezTo>
                  <a:cubicBezTo>
                    <a:pt x="4255350" y="1141458"/>
                    <a:pt x="4245361" y="1125749"/>
                    <a:pt x="4235646" y="1109859"/>
                  </a:cubicBezTo>
                  <a:lnTo>
                    <a:pt x="4204591" y="1063368"/>
                  </a:lnTo>
                  <a:lnTo>
                    <a:pt x="4172175" y="1017876"/>
                  </a:lnTo>
                  <a:cubicBezTo>
                    <a:pt x="4083462" y="898290"/>
                    <a:pt x="3979312" y="791326"/>
                    <a:pt x="3865265" y="697618"/>
                  </a:cubicBezTo>
                  <a:cubicBezTo>
                    <a:pt x="3751490" y="603638"/>
                    <a:pt x="3627909" y="521917"/>
                    <a:pt x="3495792" y="456267"/>
                  </a:cubicBezTo>
                  <a:cubicBezTo>
                    <a:pt x="3363766" y="390436"/>
                    <a:pt x="3224022" y="339950"/>
                    <a:pt x="3080011" y="304719"/>
                  </a:cubicBezTo>
                  <a:cubicBezTo>
                    <a:pt x="2935999" y="269397"/>
                    <a:pt x="2787992" y="249057"/>
                    <a:pt x="2638805" y="241884"/>
                  </a:cubicBezTo>
                  <a:cubicBezTo>
                    <a:pt x="2489345" y="234347"/>
                    <a:pt x="2340067" y="239341"/>
                    <a:pt x="2191696" y="257865"/>
                  </a:cubicBezTo>
                  <a:cubicBezTo>
                    <a:pt x="2043417" y="276479"/>
                    <a:pt x="1896500" y="307624"/>
                    <a:pt x="1752851" y="350120"/>
                  </a:cubicBezTo>
                  <a:cubicBezTo>
                    <a:pt x="1609112" y="392433"/>
                    <a:pt x="1468914" y="447187"/>
                    <a:pt x="1333074" y="510657"/>
                  </a:cubicBezTo>
                  <a:cubicBezTo>
                    <a:pt x="1060578" y="636236"/>
                    <a:pt x="806151" y="802767"/>
                    <a:pt x="582960" y="1003893"/>
                  </a:cubicBezTo>
                  <a:cubicBezTo>
                    <a:pt x="471728" y="1104774"/>
                    <a:pt x="368668" y="1214825"/>
                    <a:pt x="276322" y="1333049"/>
                  </a:cubicBezTo>
                  <a:cubicBezTo>
                    <a:pt x="183795" y="1451092"/>
                    <a:pt x="102164" y="1577669"/>
                    <a:pt x="33882" y="1711057"/>
                  </a:cubicBezTo>
                  <a:lnTo>
                    <a:pt x="0" y="1785501"/>
                  </a:lnTo>
                  <a:lnTo>
                    <a:pt x="0" y="1377082"/>
                  </a:lnTo>
                  <a:lnTo>
                    <a:pt x="111188" y="1208333"/>
                  </a:lnTo>
                  <a:cubicBezTo>
                    <a:pt x="206927" y="1076920"/>
                    <a:pt x="314732" y="954315"/>
                    <a:pt x="431321" y="841539"/>
                  </a:cubicBezTo>
                  <a:cubicBezTo>
                    <a:pt x="548183" y="728763"/>
                    <a:pt x="674488" y="625885"/>
                    <a:pt x="807876" y="533448"/>
                  </a:cubicBezTo>
                  <a:cubicBezTo>
                    <a:pt x="941446" y="441103"/>
                    <a:pt x="1082007" y="358837"/>
                    <a:pt x="1228743" y="288828"/>
                  </a:cubicBezTo>
                  <a:cubicBezTo>
                    <a:pt x="1522578" y="149811"/>
                    <a:pt x="1838931" y="57919"/>
                    <a:pt x="2163003" y="19056"/>
                  </a:cubicBezTo>
                  <a:cubicBezTo>
                    <a:pt x="2243998" y="9477"/>
                    <a:pt x="2325584" y="3529"/>
                    <a:pt x="2407249" y="116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2935CA6-94DE-46EF-8BB1-9DB074B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544811 h 4884231"/>
                <a:gd name="connsiteX1" fmla="*/ 1694919 w 4814598"/>
                <a:gd name="connsiteY1" fmla="*/ 709526 h 4884231"/>
                <a:gd name="connsiteX2" fmla="*/ 932184 w 4814598"/>
                <a:gd name="connsiteY2" fmla="*/ 1163171 h 4884231"/>
                <a:gd name="connsiteX3" fmla="*/ 407894 w 4814598"/>
                <a:gd name="connsiteY3" fmla="*/ 1812768 h 4884231"/>
                <a:gd name="connsiteX4" fmla="*/ 220025 w 4814598"/>
                <a:gd name="connsiteY4" fmla="*/ 2558977 h 4884231"/>
                <a:gd name="connsiteX5" fmla="*/ 530204 w 4814598"/>
                <a:gd name="connsiteY5" fmla="*/ 3236995 h 4884231"/>
                <a:gd name="connsiteX6" fmla="*/ 697098 w 4814598"/>
                <a:gd name="connsiteY6" fmla="*/ 3471717 h 4884231"/>
                <a:gd name="connsiteX7" fmla="*/ 1333800 w 4814598"/>
                <a:gd name="connsiteY7" fmla="*/ 4121677 h 4884231"/>
                <a:gd name="connsiteX8" fmla="*/ 2170902 w 4814598"/>
                <a:gd name="connsiteY8" fmla="*/ 4339420 h 4884231"/>
                <a:gd name="connsiteX9" fmla="*/ 2709357 w 4814598"/>
                <a:gd name="connsiteY9" fmla="*/ 4200765 h 4884231"/>
                <a:gd name="connsiteX10" fmla="*/ 3290852 w 4814598"/>
                <a:gd name="connsiteY10" fmla="*/ 3800420 h 4884231"/>
                <a:gd name="connsiteX11" fmla="*/ 3434410 w 4814598"/>
                <a:gd name="connsiteY11" fmla="*/ 3689188 h 4884231"/>
                <a:gd name="connsiteX12" fmla="*/ 4069660 w 4814598"/>
                <a:gd name="connsiteY12" fmla="*/ 3124945 h 4884231"/>
                <a:gd name="connsiteX13" fmla="*/ 4269787 w 4814598"/>
                <a:gd name="connsiteY13" fmla="*/ 2558977 h 4884231"/>
                <a:gd name="connsiteX14" fmla="*/ 3797526 w 4814598"/>
                <a:gd name="connsiteY14" fmla="*/ 1099701 h 4884231"/>
                <a:gd name="connsiteX15" fmla="*/ 3273691 w 4814598"/>
                <a:gd name="connsiteY15" fmla="*/ 695179 h 4884231"/>
                <a:gd name="connsiteX16" fmla="*/ 2550817 w 4814598"/>
                <a:gd name="connsiteY16" fmla="*/ 544811 h 4884231"/>
                <a:gd name="connsiteX17" fmla="*/ 2550817 w 4814598"/>
                <a:gd name="connsiteY17" fmla="*/ 0 h 4884231"/>
                <a:gd name="connsiteX18" fmla="*/ 4814598 w 4814598"/>
                <a:gd name="connsiteY18" fmla="*/ 2558977 h 4884231"/>
                <a:gd name="connsiteX19" fmla="*/ 3626365 w 4814598"/>
                <a:gd name="connsiteY19" fmla="*/ 4229640 h 4884231"/>
                <a:gd name="connsiteX20" fmla="*/ 2170902 w 4814598"/>
                <a:gd name="connsiteY20" fmla="*/ 4884231 h 4884231"/>
                <a:gd name="connsiteX21" fmla="*/ 246267 w 4814598"/>
                <a:gd name="connsiteY21" fmla="*/ 3777538 h 4884231"/>
                <a:gd name="connsiteX22" fmla="*/ 40127 w 4814598"/>
                <a:gd name="connsiteY22" fmla="*/ 3489366 h 4884231"/>
                <a:gd name="connsiteX23" fmla="*/ 0 w 4814598"/>
                <a:gd name="connsiteY23" fmla="*/ 3432245 h 4884231"/>
                <a:gd name="connsiteX24" fmla="*/ 0 w 4814598"/>
                <a:gd name="connsiteY24" fmla="*/ 1432577 h 4884231"/>
                <a:gd name="connsiteX25" fmla="*/ 54624 w 4814598"/>
                <a:gd name="connsiteY25" fmla="*/ 1339196 h 4884231"/>
                <a:gd name="connsiteX26" fmla="*/ 2550817 w 4814598"/>
                <a:gd name="connsiteY26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4598" h="4884231">
                  <a:moveTo>
                    <a:pt x="2550817" y="544811"/>
                  </a:moveTo>
                  <a:cubicBezTo>
                    <a:pt x="2270966" y="544811"/>
                    <a:pt x="1974952" y="601744"/>
                    <a:pt x="1694919" y="709526"/>
                  </a:cubicBezTo>
                  <a:cubicBezTo>
                    <a:pt x="1417883" y="816127"/>
                    <a:pt x="1154103" y="973032"/>
                    <a:pt x="932184" y="1163171"/>
                  </a:cubicBezTo>
                  <a:cubicBezTo>
                    <a:pt x="710536" y="1353038"/>
                    <a:pt x="529296" y="1577682"/>
                    <a:pt x="407894" y="1812768"/>
                  </a:cubicBezTo>
                  <a:cubicBezTo>
                    <a:pt x="283223" y="2054210"/>
                    <a:pt x="220025" y="2305277"/>
                    <a:pt x="220025" y="2558977"/>
                  </a:cubicBezTo>
                  <a:cubicBezTo>
                    <a:pt x="220025" y="2801418"/>
                    <a:pt x="315095" y="2942070"/>
                    <a:pt x="530204" y="3236995"/>
                  </a:cubicBezTo>
                  <a:cubicBezTo>
                    <a:pt x="584050" y="3310817"/>
                    <a:pt x="639711" y="3387181"/>
                    <a:pt x="697098" y="3471717"/>
                  </a:cubicBezTo>
                  <a:cubicBezTo>
                    <a:pt x="900040" y="3770818"/>
                    <a:pt x="1108249" y="3983476"/>
                    <a:pt x="1333800" y="4121677"/>
                  </a:cubicBezTo>
                  <a:cubicBezTo>
                    <a:pt x="1572882" y="4268231"/>
                    <a:pt x="1846740" y="4339420"/>
                    <a:pt x="2170902" y="4339420"/>
                  </a:cubicBezTo>
                  <a:cubicBezTo>
                    <a:pt x="2354867" y="4339420"/>
                    <a:pt x="2525938" y="4295381"/>
                    <a:pt x="2709357" y="4200765"/>
                  </a:cubicBezTo>
                  <a:cubicBezTo>
                    <a:pt x="2897680" y="4103607"/>
                    <a:pt x="3084097" y="3961956"/>
                    <a:pt x="3290852" y="3800420"/>
                  </a:cubicBezTo>
                  <a:cubicBezTo>
                    <a:pt x="3339340" y="3762556"/>
                    <a:pt x="3387647" y="3725236"/>
                    <a:pt x="3434410" y="3689188"/>
                  </a:cubicBezTo>
                  <a:cubicBezTo>
                    <a:pt x="3682844" y="3497505"/>
                    <a:pt x="3917476" y="3316446"/>
                    <a:pt x="4069660" y="3124945"/>
                  </a:cubicBezTo>
                  <a:cubicBezTo>
                    <a:pt x="4209948" y="2948426"/>
                    <a:pt x="4269787" y="2779172"/>
                    <a:pt x="4269787" y="2558977"/>
                  </a:cubicBezTo>
                  <a:cubicBezTo>
                    <a:pt x="4269787" y="1980933"/>
                    <a:pt x="4102076" y="1462636"/>
                    <a:pt x="3797526" y="1099701"/>
                  </a:cubicBezTo>
                  <a:cubicBezTo>
                    <a:pt x="3650427" y="924453"/>
                    <a:pt x="3474272" y="788342"/>
                    <a:pt x="3273691" y="695179"/>
                  </a:cubicBezTo>
                  <a:cubicBezTo>
                    <a:pt x="3058944" y="595388"/>
                    <a:pt x="2815686" y="544811"/>
                    <a:pt x="2550817" y="544811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52A8D1-612B-42BB-A925-A3EF53F72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454009 h 4884231"/>
                <a:gd name="connsiteX1" fmla="*/ 1662321 w 4814598"/>
                <a:gd name="connsiteY1" fmla="*/ 624807 h 4884231"/>
                <a:gd name="connsiteX2" fmla="*/ 873072 w 4814598"/>
                <a:gd name="connsiteY2" fmla="*/ 1094253 h 4884231"/>
                <a:gd name="connsiteX3" fmla="*/ 327171 w 4814598"/>
                <a:gd name="connsiteY3" fmla="*/ 1771181 h 4884231"/>
                <a:gd name="connsiteX4" fmla="*/ 129223 w 4814598"/>
                <a:gd name="connsiteY4" fmla="*/ 2558977 h 4884231"/>
                <a:gd name="connsiteX5" fmla="*/ 456836 w 4814598"/>
                <a:gd name="connsiteY5" fmla="*/ 3290477 h 4884231"/>
                <a:gd name="connsiteX6" fmla="*/ 621914 w 4814598"/>
                <a:gd name="connsiteY6" fmla="*/ 3522657 h 4884231"/>
                <a:gd name="connsiteX7" fmla="*/ 2170902 w 4814598"/>
                <a:gd name="connsiteY7" fmla="*/ 4430222 h 4884231"/>
                <a:gd name="connsiteX8" fmla="*/ 3346786 w 4814598"/>
                <a:gd name="connsiteY8" fmla="*/ 3871881 h 4884231"/>
                <a:gd name="connsiteX9" fmla="*/ 3489890 w 4814598"/>
                <a:gd name="connsiteY9" fmla="*/ 3761012 h 4884231"/>
                <a:gd name="connsiteX10" fmla="*/ 4140757 w 4814598"/>
                <a:gd name="connsiteY10" fmla="*/ 3181424 h 4884231"/>
                <a:gd name="connsiteX11" fmla="*/ 4360589 w 4814598"/>
                <a:gd name="connsiteY11" fmla="*/ 2558977 h 4884231"/>
                <a:gd name="connsiteX12" fmla="*/ 3867171 w 4814598"/>
                <a:gd name="connsiteY12" fmla="*/ 1041315 h 4884231"/>
                <a:gd name="connsiteX13" fmla="*/ 3312009 w 4814598"/>
                <a:gd name="connsiteY13" fmla="*/ 612822 h 4884231"/>
                <a:gd name="connsiteX14" fmla="*/ 2550817 w 4814598"/>
                <a:gd name="connsiteY14" fmla="*/ 454009 h 4884231"/>
                <a:gd name="connsiteX15" fmla="*/ 2550817 w 4814598"/>
                <a:gd name="connsiteY15" fmla="*/ 0 h 4884231"/>
                <a:gd name="connsiteX16" fmla="*/ 4814598 w 4814598"/>
                <a:gd name="connsiteY16" fmla="*/ 2558977 h 4884231"/>
                <a:gd name="connsiteX17" fmla="*/ 3626365 w 4814598"/>
                <a:gd name="connsiteY17" fmla="*/ 4229640 h 4884231"/>
                <a:gd name="connsiteX18" fmla="*/ 2170902 w 4814598"/>
                <a:gd name="connsiteY18" fmla="*/ 4884231 h 4884231"/>
                <a:gd name="connsiteX19" fmla="*/ 246267 w 4814598"/>
                <a:gd name="connsiteY19" fmla="*/ 3777538 h 4884231"/>
                <a:gd name="connsiteX20" fmla="*/ 40127 w 4814598"/>
                <a:gd name="connsiteY20" fmla="*/ 3489366 h 4884231"/>
                <a:gd name="connsiteX21" fmla="*/ 0 w 4814598"/>
                <a:gd name="connsiteY21" fmla="*/ 3432245 h 4884231"/>
                <a:gd name="connsiteX22" fmla="*/ 0 w 4814598"/>
                <a:gd name="connsiteY22" fmla="*/ 1432577 h 4884231"/>
                <a:gd name="connsiteX23" fmla="*/ 54624 w 4814598"/>
                <a:gd name="connsiteY23" fmla="*/ 1339196 h 4884231"/>
                <a:gd name="connsiteX24" fmla="*/ 2550817 w 4814598"/>
                <a:gd name="connsiteY24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4598" h="4884231">
                  <a:moveTo>
                    <a:pt x="2550817" y="454009"/>
                  </a:moveTo>
                  <a:cubicBezTo>
                    <a:pt x="2255802" y="454009"/>
                    <a:pt x="1956792" y="511396"/>
                    <a:pt x="1662321" y="624807"/>
                  </a:cubicBezTo>
                  <a:cubicBezTo>
                    <a:pt x="1375660" y="735041"/>
                    <a:pt x="1102800" y="897394"/>
                    <a:pt x="873072" y="1094253"/>
                  </a:cubicBezTo>
                  <a:cubicBezTo>
                    <a:pt x="639348" y="1294471"/>
                    <a:pt x="455656" y="1522293"/>
                    <a:pt x="327171" y="1771181"/>
                  </a:cubicBezTo>
                  <a:cubicBezTo>
                    <a:pt x="195872" y="2025607"/>
                    <a:pt x="129223" y="2290658"/>
                    <a:pt x="129223" y="2558977"/>
                  </a:cubicBezTo>
                  <a:cubicBezTo>
                    <a:pt x="129223" y="2829294"/>
                    <a:pt x="235552" y="2987108"/>
                    <a:pt x="456836" y="3290477"/>
                  </a:cubicBezTo>
                  <a:cubicBezTo>
                    <a:pt x="510228" y="3363663"/>
                    <a:pt x="565435" y="3439392"/>
                    <a:pt x="621914" y="3522657"/>
                  </a:cubicBezTo>
                  <a:cubicBezTo>
                    <a:pt x="1053495" y="4158815"/>
                    <a:pt x="1516766" y="4430222"/>
                    <a:pt x="2170902" y="4430222"/>
                  </a:cubicBezTo>
                  <a:cubicBezTo>
                    <a:pt x="2600213" y="4430222"/>
                    <a:pt x="2915205" y="4209119"/>
                    <a:pt x="3346786" y="3871881"/>
                  </a:cubicBezTo>
                  <a:cubicBezTo>
                    <a:pt x="3395002" y="3834198"/>
                    <a:pt x="3443218" y="3796969"/>
                    <a:pt x="3489890" y="3761012"/>
                  </a:cubicBezTo>
                  <a:cubicBezTo>
                    <a:pt x="3742864" y="3565879"/>
                    <a:pt x="3981763" y="3381551"/>
                    <a:pt x="4140757" y="3181424"/>
                  </a:cubicBezTo>
                  <a:cubicBezTo>
                    <a:pt x="4292760" y="2990104"/>
                    <a:pt x="4360589" y="2798149"/>
                    <a:pt x="4360589" y="2558977"/>
                  </a:cubicBezTo>
                  <a:cubicBezTo>
                    <a:pt x="4360589" y="1959594"/>
                    <a:pt x="4185341" y="1420595"/>
                    <a:pt x="3867171" y="1041315"/>
                  </a:cubicBezTo>
                  <a:cubicBezTo>
                    <a:pt x="3711446" y="855807"/>
                    <a:pt x="3524667" y="711614"/>
                    <a:pt x="3312009" y="612822"/>
                  </a:cubicBezTo>
                  <a:cubicBezTo>
                    <a:pt x="3085095" y="507491"/>
                    <a:pt x="2829034" y="454009"/>
                    <a:pt x="2550817" y="454009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0858A699-36FD-4E40-A79C-7B11883C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96695"/>
              <a:ext cx="4850918" cy="5212025"/>
            </a:xfrm>
            <a:custGeom>
              <a:avLst/>
              <a:gdLst>
                <a:gd name="connsiteX0" fmla="*/ 2244906 w 4850918"/>
                <a:gd name="connsiteY0" fmla="*/ 0 h 5212025"/>
                <a:gd name="connsiteX1" fmla="*/ 4850918 w 4850918"/>
                <a:gd name="connsiteY1" fmla="*/ 2606013 h 5212025"/>
                <a:gd name="connsiteX2" fmla="*/ 2244906 w 4850918"/>
                <a:gd name="connsiteY2" fmla="*/ 5212025 h 5212025"/>
                <a:gd name="connsiteX3" fmla="*/ 83949 w 4850918"/>
                <a:gd name="connsiteY3" fmla="*/ 4063077 h 5212025"/>
                <a:gd name="connsiteX4" fmla="*/ 0 w 4850918"/>
                <a:gd name="connsiteY4" fmla="*/ 3924890 h 5212025"/>
                <a:gd name="connsiteX5" fmla="*/ 0 w 4850918"/>
                <a:gd name="connsiteY5" fmla="*/ 3598606 h 5212025"/>
                <a:gd name="connsiteX6" fmla="*/ 15357 w 4850918"/>
                <a:gd name="connsiteY6" fmla="*/ 3619452 h 5212025"/>
                <a:gd name="connsiteX7" fmla="*/ 107340 w 4850918"/>
                <a:gd name="connsiteY7" fmla="*/ 3738402 h 5212025"/>
                <a:gd name="connsiteX8" fmla="*/ 168177 w 4850918"/>
                <a:gd name="connsiteY8" fmla="*/ 3816401 h 5212025"/>
                <a:gd name="connsiteX9" fmla="*/ 245086 w 4850918"/>
                <a:gd name="connsiteY9" fmla="*/ 3916919 h 5212025"/>
                <a:gd name="connsiteX10" fmla="*/ 284403 w 4850918"/>
                <a:gd name="connsiteY10" fmla="*/ 3970310 h 5212025"/>
                <a:gd name="connsiteX11" fmla="*/ 319634 w 4850918"/>
                <a:gd name="connsiteY11" fmla="*/ 4018253 h 5212025"/>
                <a:gd name="connsiteX12" fmla="*/ 319816 w 4850918"/>
                <a:gd name="connsiteY12" fmla="*/ 4018435 h 5212025"/>
                <a:gd name="connsiteX13" fmla="*/ 319998 w 4850918"/>
                <a:gd name="connsiteY13" fmla="*/ 4018617 h 5212025"/>
                <a:gd name="connsiteX14" fmla="*/ 381652 w 4850918"/>
                <a:gd name="connsiteY14" fmla="*/ 4099884 h 5212025"/>
                <a:gd name="connsiteX15" fmla="*/ 393547 w 4850918"/>
                <a:gd name="connsiteY15" fmla="*/ 4115230 h 5212025"/>
                <a:gd name="connsiteX16" fmla="*/ 399540 w 4850918"/>
                <a:gd name="connsiteY16" fmla="*/ 4122676 h 5212025"/>
                <a:gd name="connsiteX17" fmla="*/ 470547 w 4850918"/>
                <a:gd name="connsiteY17" fmla="*/ 4208756 h 5212025"/>
                <a:gd name="connsiteX18" fmla="*/ 633445 w 4850918"/>
                <a:gd name="connsiteY18" fmla="*/ 4384730 h 5212025"/>
                <a:gd name="connsiteX19" fmla="*/ 997833 w 4850918"/>
                <a:gd name="connsiteY19" fmla="*/ 4677384 h 5212025"/>
                <a:gd name="connsiteX20" fmla="*/ 1198505 w 4850918"/>
                <a:gd name="connsiteY20" fmla="*/ 4786982 h 5212025"/>
                <a:gd name="connsiteX21" fmla="*/ 1198687 w 4850918"/>
                <a:gd name="connsiteY21" fmla="*/ 4787073 h 5212025"/>
                <a:gd name="connsiteX22" fmla="*/ 1198869 w 4850918"/>
                <a:gd name="connsiteY22" fmla="*/ 4787164 h 5212025"/>
                <a:gd name="connsiteX23" fmla="*/ 1410709 w 4850918"/>
                <a:gd name="connsiteY23" fmla="*/ 4869975 h 5212025"/>
                <a:gd name="connsiteX24" fmla="*/ 1631902 w 4850918"/>
                <a:gd name="connsiteY24" fmla="*/ 4927271 h 5212025"/>
                <a:gd name="connsiteX25" fmla="*/ 1744134 w 4850918"/>
                <a:gd name="connsiteY25" fmla="*/ 4946157 h 5212025"/>
                <a:gd name="connsiteX26" fmla="*/ 1856819 w 4850918"/>
                <a:gd name="connsiteY26" fmla="*/ 4958961 h 5212025"/>
                <a:gd name="connsiteX27" fmla="*/ 2090089 w 4850918"/>
                <a:gd name="connsiteY27" fmla="*/ 4969130 h 5212025"/>
                <a:gd name="connsiteX28" fmla="*/ 2101802 w 4850918"/>
                <a:gd name="connsiteY28" fmla="*/ 4969130 h 5212025"/>
                <a:gd name="connsiteX29" fmla="*/ 2117238 w 4850918"/>
                <a:gd name="connsiteY29" fmla="*/ 4969221 h 5212025"/>
                <a:gd name="connsiteX30" fmla="*/ 2147294 w 4850918"/>
                <a:gd name="connsiteY30" fmla="*/ 4968767 h 5212025"/>
                <a:gd name="connsiteX31" fmla="*/ 2147566 w 4850918"/>
                <a:gd name="connsiteY31" fmla="*/ 4968767 h 5212025"/>
                <a:gd name="connsiteX32" fmla="*/ 2147838 w 4850918"/>
                <a:gd name="connsiteY32" fmla="*/ 4968767 h 5212025"/>
                <a:gd name="connsiteX33" fmla="*/ 2176078 w 4850918"/>
                <a:gd name="connsiteY33" fmla="*/ 4968041 h 5212025"/>
                <a:gd name="connsiteX34" fmla="*/ 2204499 w 4850918"/>
                <a:gd name="connsiteY34" fmla="*/ 4966588 h 5212025"/>
                <a:gd name="connsiteX35" fmla="*/ 2315822 w 4850918"/>
                <a:gd name="connsiteY35" fmla="*/ 4956872 h 5212025"/>
                <a:gd name="connsiteX36" fmla="*/ 2746222 w 4850918"/>
                <a:gd name="connsiteY36" fmla="*/ 4840555 h 5212025"/>
                <a:gd name="connsiteX37" fmla="*/ 2950617 w 4850918"/>
                <a:gd name="connsiteY37" fmla="*/ 4739220 h 5212025"/>
                <a:gd name="connsiteX38" fmla="*/ 3148929 w 4850918"/>
                <a:gd name="connsiteY38" fmla="*/ 4615367 h 5212025"/>
                <a:gd name="connsiteX39" fmla="*/ 3342791 w 4850918"/>
                <a:gd name="connsiteY39" fmla="*/ 4474533 h 5212025"/>
                <a:gd name="connsiteX40" fmla="*/ 3438496 w 4850918"/>
                <a:gd name="connsiteY40" fmla="*/ 4399894 h 5212025"/>
                <a:gd name="connsiteX41" fmla="*/ 3536108 w 4850918"/>
                <a:gd name="connsiteY41" fmla="*/ 4321804 h 5212025"/>
                <a:gd name="connsiteX42" fmla="*/ 3700641 w 4850918"/>
                <a:gd name="connsiteY42" fmla="*/ 4192956 h 5212025"/>
                <a:gd name="connsiteX43" fmla="*/ 3927282 w 4850918"/>
                <a:gd name="connsiteY43" fmla="*/ 4014258 h 5212025"/>
                <a:gd name="connsiteX44" fmla="*/ 4279230 w 4850918"/>
                <a:gd name="connsiteY44" fmla="*/ 3693909 h 5212025"/>
                <a:gd name="connsiteX45" fmla="*/ 4424785 w 4850918"/>
                <a:gd name="connsiteY45" fmla="*/ 3517209 h 5212025"/>
                <a:gd name="connsiteX46" fmla="*/ 4539922 w 4850918"/>
                <a:gd name="connsiteY46" fmla="*/ 3324800 h 5212025"/>
                <a:gd name="connsiteX47" fmla="*/ 4660234 w 4850918"/>
                <a:gd name="connsiteY47" fmla="*/ 2893945 h 5212025"/>
                <a:gd name="connsiteX48" fmla="*/ 4667045 w 4850918"/>
                <a:gd name="connsiteY48" fmla="*/ 2779081 h 5212025"/>
                <a:gd name="connsiteX49" fmla="*/ 4667135 w 4850918"/>
                <a:gd name="connsiteY49" fmla="*/ 2774632 h 5212025"/>
                <a:gd name="connsiteX50" fmla="*/ 4667408 w 4850918"/>
                <a:gd name="connsiteY50" fmla="*/ 2719787 h 5212025"/>
                <a:gd name="connsiteX51" fmla="*/ 4667317 w 4850918"/>
                <a:gd name="connsiteY51" fmla="*/ 2702444 h 5212025"/>
                <a:gd name="connsiteX52" fmla="*/ 4666772 w 4850918"/>
                <a:gd name="connsiteY52" fmla="*/ 2658950 h 5212025"/>
                <a:gd name="connsiteX53" fmla="*/ 4654787 w 4850918"/>
                <a:gd name="connsiteY53" fmla="*/ 2416691 h 5212025"/>
                <a:gd name="connsiteX54" fmla="*/ 4581781 w 4850918"/>
                <a:gd name="connsiteY54" fmla="*/ 1936985 h 5212025"/>
                <a:gd name="connsiteX55" fmla="*/ 4435046 w 4850918"/>
                <a:gd name="connsiteY55" fmla="*/ 1474894 h 5212025"/>
                <a:gd name="connsiteX56" fmla="*/ 4386104 w 4850918"/>
                <a:gd name="connsiteY56" fmla="*/ 1364116 h 5212025"/>
                <a:gd name="connsiteX57" fmla="*/ 4331623 w 4850918"/>
                <a:gd name="connsiteY57" fmla="*/ 1255698 h 5212025"/>
                <a:gd name="connsiteX58" fmla="*/ 4206861 w 4850918"/>
                <a:gd name="connsiteY58" fmla="*/ 1048216 h 5212025"/>
                <a:gd name="connsiteX59" fmla="*/ 3895592 w 4850918"/>
                <a:gd name="connsiteY59" fmla="*/ 681922 h 5212025"/>
                <a:gd name="connsiteX60" fmla="*/ 3710356 w 4850918"/>
                <a:gd name="connsiteY60" fmla="*/ 530192 h 5212025"/>
                <a:gd name="connsiteX61" fmla="*/ 3507777 w 4850918"/>
                <a:gd name="connsiteY61" fmla="*/ 403705 h 5212025"/>
                <a:gd name="connsiteX62" fmla="*/ 3065936 w 4850918"/>
                <a:gd name="connsiteY62" fmla="*/ 232543 h 5212025"/>
                <a:gd name="connsiteX63" fmla="*/ 2834573 w 4850918"/>
                <a:gd name="connsiteY63" fmla="*/ 187233 h 5212025"/>
                <a:gd name="connsiteX64" fmla="*/ 2601212 w 4850918"/>
                <a:gd name="connsiteY64" fmla="*/ 166894 h 5212025"/>
                <a:gd name="connsiteX65" fmla="*/ 2499332 w 4850918"/>
                <a:gd name="connsiteY65" fmla="*/ 164715 h 5212025"/>
                <a:gd name="connsiteX66" fmla="*/ 2131857 w 4850918"/>
                <a:gd name="connsiteY66" fmla="*/ 192046 h 5212025"/>
                <a:gd name="connsiteX67" fmla="*/ 1901130 w 4850918"/>
                <a:gd name="connsiteY67" fmla="*/ 237084 h 5212025"/>
                <a:gd name="connsiteX68" fmla="*/ 1674579 w 4850918"/>
                <a:gd name="connsiteY68" fmla="*/ 301553 h 5212025"/>
                <a:gd name="connsiteX69" fmla="*/ 1453477 w 4850918"/>
                <a:gd name="connsiteY69" fmla="*/ 383819 h 5212025"/>
                <a:gd name="connsiteX70" fmla="*/ 1238821 w 4850918"/>
                <a:gd name="connsiteY70" fmla="*/ 483338 h 5212025"/>
                <a:gd name="connsiteX71" fmla="*/ 831666 w 4850918"/>
                <a:gd name="connsiteY71" fmla="*/ 727777 h 5212025"/>
                <a:gd name="connsiteX72" fmla="*/ 735416 w 4850918"/>
                <a:gd name="connsiteY72" fmla="*/ 798148 h 5212025"/>
                <a:gd name="connsiteX73" fmla="*/ 735234 w 4850918"/>
                <a:gd name="connsiteY73" fmla="*/ 798330 h 5212025"/>
                <a:gd name="connsiteX74" fmla="*/ 735053 w 4850918"/>
                <a:gd name="connsiteY74" fmla="*/ 798511 h 5212025"/>
                <a:gd name="connsiteX75" fmla="*/ 695554 w 4850918"/>
                <a:gd name="connsiteY75" fmla="*/ 828748 h 5212025"/>
                <a:gd name="connsiteX76" fmla="*/ 687563 w 4850918"/>
                <a:gd name="connsiteY76" fmla="*/ 835014 h 5212025"/>
                <a:gd name="connsiteX77" fmla="*/ 641254 w 4850918"/>
                <a:gd name="connsiteY77" fmla="*/ 871970 h 5212025"/>
                <a:gd name="connsiteX78" fmla="*/ 461013 w 4850918"/>
                <a:gd name="connsiteY78" fmla="*/ 1030147 h 5212025"/>
                <a:gd name="connsiteX79" fmla="*/ 139938 w 4850918"/>
                <a:gd name="connsiteY79" fmla="*/ 1388360 h 5212025"/>
                <a:gd name="connsiteX80" fmla="*/ 3281 w 4850918"/>
                <a:gd name="connsiteY80" fmla="*/ 1587670 h 5212025"/>
                <a:gd name="connsiteX81" fmla="*/ 0 w 4850918"/>
                <a:gd name="connsiteY81" fmla="*/ 1593348 h 5212025"/>
                <a:gd name="connsiteX82" fmla="*/ 0 w 4850918"/>
                <a:gd name="connsiteY82" fmla="*/ 1287136 h 5212025"/>
                <a:gd name="connsiteX83" fmla="*/ 83949 w 4850918"/>
                <a:gd name="connsiteY83" fmla="*/ 1148949 h 5212025"/>
                <a:gd name="connsiteX84" fmla="*/ 2244906 w 4850918"/>
                <a:gd name="connsiteY84" fmla="*/ 0 h 521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50918" h="5212025">
                  <a:moveTo>
                    <a:pt x="2244906" y="0"/>
                  </a:moveTo>
                  <a:cubicBezTo>
                    <a:pt x="3684206" y="0"/>
                    <a:pt x="4850918" y="1166713"/>
                    <a:pt x="4850918" y="2606013"/>
                  </a:cubicBezTo>
                  <a:cubicBezTo>
                    <a:pt x="4850918" y="4045313"/>
                    <a:pt x="3684206" y="5212025"/>
                    <a:pt x="2244906" y="5212025"/>
                  </a:cubicBezTo>
                  <a:cubicBezTo>
                    <a:pt x="1345344" y="5212025"/>
                    <a:pt x="552260" y="4756278"/>
                    <a:pt x="83949" y="4063077"/>
                  </a:cubicBezTo>
                  <a:lnTo>
                    <a:pt x="0" y="3924890"/>
                  </a:lnTo>
                  <a:lnTo>
                    <a:pt x="0" y="3598606"/>
                  </a:lnTo>
                  <a:lnTo>
                    <a:pt x="15357" y="3619452"/>
                  </a:lnTo>
                  <a:cubicBezTo>
                    <a:pt x="45413" y="3659314"/>
                    <a:pt x="76921" y="3699539"/>
                    <a:pt x="107340" y="3738402"/>
                  </a:cubicBezTo>
                  <a:cubicBezTo>
                    <a:pt x="127316" y="3763917"/>
                    <a:pt x="148019" y="3790250"/>
                    <a:pt x="168177" y="3816401"/>
                  </a:cubicBezTo>
                  <a:cubicBezTo>
                    <a:pt x="189334" y="3843732"/>
                    <a:pt x="217210" y="3879781"/>
                    <a:pt x="245086" y="3916919"/>
                  </a:cubicBezTo>
                  <a:cubicBezTo>
                    <a:pt x="258343" y="3934443"/>
                    <a:pt x="271600" y="3952695"/>
                    <a:pt x="284403" y="3970310"/>
                  </a:cubicBezTo>
                  <a:cubicBezTo>
                    <a:pt x="296571" y="3987018"/>
                    <a:pt x="308102" y="4002908"/>
                    <a:pt x="319634" y="4018253"/>
                  </a:cubicBezTo>
                  <a:lnTo>
                    <a:pt x="319816" y="4018435"/>
                  </a:lnTo>
                  <a:lnTo>
                    <a:pt x="319998" y="4018617"/>
                  </a:lnTo>
                  <a:cubicBezTo>
                    <a:pt x="339883" y="4045948"/>
                    <a:pt x="361131" y="4073370"/>
                    <a:pt x="381652" y="4099884"/>
                  </a:cubicBezTo>
                  <a:lnTo>
                    <a:pt x="393547" y="4115230"/>
                  </a:lnTo>
                  <a:lnTo>
                    <a:pt x="399540" y="4122676"/>
                  </a:lnTo>
                  <a:cubicBezTo>
                    <a:pt x="422604" y="4151187"/>
                    <a:pt x="446303" y="4180698"/>
                    <a:pt x="470547" y="4208756"/>
                  </a:cubicBezTo>
                  <a:cubicBezTo>
                    <a:pt x="523848" y="4271228"/>
                    <a:pt x="578692" y="4330430"/>
                    <a:pt x="633445" y="4384730"/>
                  </a:cubicBezTo>
                  <a:cubicBezTo>
                    <a:pt x="750035" y="4499776"/>
                    <a:pt x="872708" y="4598296"/>
                    <a:pt x="997833" y="4677384"/>
                  </a:cubicBezTo>
                  <a:cubicBezTo>
                    <a:pt x="1068659" y="4721786"/>
                    <a:pt x="1134218" y="4757653"/>
                    <a:pt x="1198505" y="4786982"/>
                  </a:cubicBezTo>
                  <a:lnTo>
                    <a:pt x="1198687" y="4787073"/>
                  </a:lnTo>
                  <a:lnTo>
                    <a:pt x="1198869" y="4787164"/>
                  </a:lnTo>
                  <a:cubicBezTo>
                    <a:pt x="1264246" y="4817945"/>
                    <a:pt x="1335525" y="4845821"/>
                    <a:pt x="1410709" y="4869975"/>
                  </a:cubicBezTo>
                  <a:cubicBezTo>
                    <a:pt x="1479900" y="4892221"/>
                    <a:pt x="1554358" y="4911562"/>
                    <a:pt x="1631902" y="4927271"/>
                  </a:cubicBezTo>
                  <a:cubicBezTo>
                    <a:pt x="1667588" y="4934353"/>
                    <a:pt x="1705452" y="4940709"/>
                    <a:pt x="1744134" y="4946157"/>
                  </a:cubicBezTo>
                  <a:cubicBezTo>
                    <a:pt x="1780454" y="4951243"/>
                    <a:pt x="1818409" y="4955510"/>
                    <a:pt x="1856819" y="4958961"/>
                  </a:cubicBezTo>
                  <a:cubicBezTo>
                    <a:pt x="1930277" y="4965680"/>
                    <a:pt x="2006551" y="4968949"/>
                    <a:pt x="2090089" y="4969130"/>
                  </a:cubicBezTo>
                  <a:lnTo>
                    <a:pt x="2101802" y="4969130"/>
                  </a:lnTo>
                  <a:cubicBezTo>
                    <a:pt x="2106978" y="4969221"/>
                    <a:pt x="2112063" y="4969221"/>
                    <a:pt x="2117238" y="4969221"/>
                  </a:cubicBezTo>
                  <a:cubicBezTo>
                    <a:pt x="2129678" y="4969221"/>
                    <a:pt x="2138940" y="4969130"/>
                    <a:pt x="2147294" y="4968767"/>
                  </a:cubicBezTo>
                  <a:lnTo>
                    <a:pt x="2147566" y="4968767"/>
                  </a:lnTo>
                  <a:lnTo>
                    <a:pt x="2147838" y="4968767"/>
                  </a:lnTo>
                  <a:lnTo>
                    <a:pt x="2176078" y="4968041"/>
                  </a:lnTo>
                  <a:lnTo>
                    <a:pt x="2204499" y="4966588"/>
                  </a:lnTo>
                  <a:cubicBezTo>
                    <a:pt x="2236824" y="4965135"/>
                    <a:pt x="2271238" y="4962138"/>
                    <a:pt x="2315822" y="4956872"/>
                  </a:cubicBezTo>
                  <a:cubicBezTo>
                    <a:pt x="2460651" y="4939166"/>
                    <a:pt x="2605480" y="4900030"/>
                    <a:pt x="2746222" y="4840555"/>
                  </a:cubicBezTo>
                  <a:cubicBezTo>
                    <a:pt x="2810783" y="4813587"/>
                    <a:pt x="2877613" y="4780444"/>
                    <a:pt x="2950617" y="4739220"/>
                  </a:cubicBezTo>
                  <a:cubicBezTo>
                    <a:pt x="3013452" y="4703989"/>
                    <a:pt x="3078285" y="4663492"/>
                    <a:pt x="3148929" y="4615367"/>
                  </a:cubicBezTo>
                  <a:cubicBezTo>
                    <a:pt x="3207042" y="4575777"/>
                    <a:pt x="3268696" y="4531012"/>
                    <a:pt x="3342791" y="4474533"/>
                  </a:cubicBezTo>
                  <a:cubicBezTo>
                    <a:pt x="3375298" y="4449835"/>
                    <a:pt x="3408077" y="4423956"/>
                    <a:pt x="3438496" y="4399894"/>
                  </a:cubicBezTo>
                  <a:lnTo>
                    <a:pt x="3536108" y="4321804"/>
                  </a:lnTo>
                  <a:cubicBezTo>
                    <a:pt x="3591043" y="4278219"/>
                    <a:pt x="3646795" y="4234907"/>
                    <a:pt x="3700641" y="4192956"/>
                  </a:cubicBezTo>
                  <a:cubicBezTo>
                    <a:pt x="3775643" y="4134571"/>
                    <a:pt x="3853279" y="4074187"/>
                    <a:pt x="3927282" y="4014258"/>
                  </a:cubicBezTo>
                  <a:cubicBezTo>
                    <a:pt x="4077741" y="3892493"/>
                    <a:pt x="4186340" y="3793610"/>
                    <a:pt x="4279230" y="3693909"/>
                  </a:cubicBezTo>
                  <a:cubicBezTo>
                    <a:pt x="4335800" y="3632800"/>
                    <a:pt x="4383471" y="3574959"/>
                    <a:pt x="4424785" y="3517209"/>
                  </a:cubicBezTo>
                  <a:cubicBezTo>
                    <a:pt x="4471367" y="3451559"/>
                    <a:pt x="4508959" y="3388725"/>
                    <a:pt x="4539922" y="3324800"/>
                  </a:cubicBezTo>
                  <a:cubicBezTo>
                    <a:pt x="4604664" y="3192774"/>
                    <a:pt x="4645162" y="3047763"/>
                    <a:pt x="4660234" y="2893945"/>
                  </a:cubicBezTo>
                  <a:cubicBezTo>
                    <a:pt x="4663776" y="2857443"/>
                    <a:pt x="4666046" y="2818671"/>
                    <a:pt x="4667045" y="2779081"/>
                  </a:cubicBezTo>
                  <a:lnTo>
                    <a:pt x="4667135" y="2774632"/>
                  </a:lnTo>
                  <a:cubicBezTo>
                    <a:pt x="4667408" y="2756834"/>
                    <a:pt x="4667680" y="2738583"/>
                    <a:pt x="4667408" y="2719787"/>
                  </a:cubicBezTo>
                  <a:cubicBezTo>
                    <a:pt x="4667408" y="2713976"/>
                    <a:pt x="4667317" y="2708256"/>
                    <a:pt x="4667317" y="2702444"/>
                  </a:cubicBezTo>
                  <a:cubicBezTo>
                    <a:pt x="4667317" y="2688188"/>
                    <a:pt x="4667226" y="2673569"/>
                    <a:pt x="4666772" y="2658950"/>
                  </a:cubicBezTo>
                  <a:cubicBezTo>
                    <a:pt x="4665228" y="2576139"/>
                    <a:pt x="4661142" y="2494599"/>
                    <a:pt x="4654787" y="2416691"/>
                  </a:cubicBezTo>
                  <a:cubicBezTo>
                    <a:pt x="4640531" y="2247618"/>
                    <a:pt x="4616014" y="2086263"/>
                    <a:pt x="4581781" y="1936985"/>
                  </a:cubicBezTo>
                  <a:cubicBezTo>
                    <a:pt x="4544280" y="1773814"/>
                    <a:pt x="4494884" y="1618361"/>
                    <a:pt x="4435046" y="1474894"/>
                  </a:cubicBezTo>
                  <a:cubicBezTo>
                    <a:pt x="4419519" y="1437484"/>
                    <a:pt x="4402993" y="1400164"/>
                    <a:pt x="4386104" y="1364116"/>
                  </a:cubicBezTo>
                  <a:cubicBezTo>
                    <a:pt x="4369578" y="1329248"/>
                    <a:pt x="4351236" y="1292837"/>
                    <a:pt x="4331623" y="1255698"/>
                  </a:cubicBezTo>
                  <a:cubicBezTo>
                    <a:pt x="4294757" y="1186054"/>
                    <a:pt x="4252988" y="1116318"/>
                    <a:pt x="4206861" y="1048216"/>
                  </a:cubicBezTo>
                  <a:cubicBezTo>
                    <a:pt x="4117058" y="913920"/>
                    <a:pt x="4012273" y="790612"/>
                    <a:pt x="3895592" y="681922"/>
                  </a:cubicBezTo>
                  <a:cubicBezTo>
                    <a:pt x="3836662" y="627441"/>
                    <a:pt x="3774281" y="576319"/>
                    <a:pt x="3710356" y="530192"/>
                  </a:cubicBezTo>
                  <a:cubicBezTo>
                    <a:pt x="3642437" y="481795"/>
                    <a:pt x="3574335" y="439299"/>
                    <a:pt x="3507777" y="403705"/>
                  </a:cubicBezTo>
                  <a:cubicBezTo>
                    <a:pt x="3371575" y="329974"/>
                    <a:pt x="3222932" y="272406"/>
                    <a:pt x="3065936" y="232543"/>
                  </a:cubicBezTo>
                  <a:cubicBezTo>
                    <a:pt x="2990933" y="213475"/>
                    <a:pt x="2913116" y="198220"/>
                    <a:pt x="2834573" y="187233"/>
                  </a:cubicBezTo>
                  <a:cubicBezTo>
                    <a:pt x="2758208" y="176610"/>
                    <a:pt x="2679756" y="169799"/>
                    <a:pt x="2601212" y="166894"/>
                  </a:cubicBezTo>
                  <a:cubicBezTo>
                    <a:pt x="2567434" y="165441"/>
                    <a:pt x="2533201" y="164715"/>
                    <a:pt x="2499332" y="164715"/>
                  </a:cubicBezTo>
                  <a:cubicBezTo>
                    <a:pt x="2378294" y="164715"/>
                    <a:pt x="2254531" y="173886"/>
                    <a:pt x="2131857" y="192046"/>
                  </a:cubicBezTo>
                  <a:cubicBezTo>
                    <a:pt x="2052043" y="204304"/>
                    <a:pt x="1974407" y="219468"/>
                    <a:pt x="1901130" y="237084"/>
                  </a:cubicBezTo>
                  <a:cubicBezTo>
                    <a:pt x="1822314" y="256334"/>
                    <a:pt x="1746040" y="278035"/>
                    <a:pt x="1674579" y="301553"/>
                  </a:cubicBezTo>
                  <a:cubicBezTo>
                    <a:pt x="1599849" y="326069"/>
                    <a:pt x="1525483" y="353764"/>
                    <a:pt x="1453477" y="383819"/>
                  </a:cubicBezTo>
                  <a:cubicBezTo>
                    <a:pt x="1381199" y="414147"/>
                    <a:pt x="1309011" y="447653"/>
                    <a:pt x="1238821" y="483338"/>
                  </a:cubicBezTo>
                  <a:cubicBezTo>
                    <a:pt x="1097715" y="555162"/>
                    <a:pt x="960695" y="637338"/>
                    <a:pt x="831666" y="727777"/>
                  </a:cubicBezTo>
                  <a:cubicBezTo>
                    <a:pt x="805061" y="746573"/>
                    <a:pt x="770102" y="771543"/>
                    <a:pt x="735416" y="798148"/>
                  </a:cubicBezTo>
                  <a:lnTo>
                    <a:pt x="735234" y="798330"/>
                  </a:lnTo>
                  <a:lnTo>
                    <a:pt x="735053" y="798511"/>
                  </a:lnTo>
                  <a:cubicBezTo>
                    <a:pt x="721796" y="808318"/>
                    <a:pt x="708448" y="818669"/>
                    <a:pt x="695554" y="828748"/>
                  </a:cubicBezTo>
                  <a:lnTo>
                    <a:pt x="687563" y="835014"/>
                  </a:lnTo>
                  <a:cubicBezTo>
                    <a:pt x="670765" y="847817"/>
                    <a:pt x="654784" y="860892"/>
                    <a:pt x="641254" y="871970"/>
                  </a:cubicBezTo>
                  <a:cubicBezTo>
                    <a:pt x="574061" y="926996"/>
                    <a:pt x="515131" y="978753"/>
                    <a:pt x="461013" y="1030147"/>
                  </a:cubicBezTo>
                  <a:cubicBezTo>
                    <a:pt x="343152" y="1141288"/>
                    <a:pt x="235189" y="1261782"/>
                    <a:pt x="139938" y="1388360"/>
                  </a:cubicBezTo>
                  <a:cubicBezTo>
                    <a:pt x="90632" y="1453919"/>
                    <a:pt x="44596" y="1521021"/>
                    <a:pt x="3281" y="1587670"/>
                  </a:cubicBezTo>
                  <a:lnTo>
                    <a:pt x="0" y="1593348"/>
                  </a:lnTo>
                  <a:lnTo>
                    <a:pt x="0" y="1287136"/>
                  </a:lnTo>
                  <a:lnTo>
                    <a:pt x="83949" y="1148949"/>
                  </a:lnTo>
                  <a:cubicBezTo>
                    <a:pt x="552260" y="455747"/>
                    <a:pt x="1345344" y="0"/>
                    <a:pt x="22449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78295B-B0A1-2859-E3B2-78FE1287B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880" y="2421682"/>
            <a:ext cx="5805272" cy="3639289"/>
          </a:xfrm>
        </p:spPr>
        <p:txBody>
          <a:bodyPr anchor="ctr">
            <a:normAutofit/>
          </a:bodyPr>
          <a:lstStyle/>
          <a:p>
            <a:r>
              <a:rPr lang="de-DE" altLang="zh-CN" dirty="0">
                <a:solidFill>
                  <a:schemeClr val="tx2"/>
                </a:solidFill>
              </a:rPr>
              <a:t>Finde</a:t>
            </a:r>
            <a:r>
              <a:rPr lang="en-US" altLang="zh-CN" dirty="0" err="1">
                <a:solidFill>
                  <a:schemeClr val="tx2"/>
                </a:solidFill>
              </a:rPr>
              <a:t>st</a:t>
            </a:r>
            <a:r>
              <a:rPr lang="de-DE" altLang="zh-CN" dirty="0">
                <a:solidFill>
                  <a:schemeClr val="tx2"/>
                </a:solidFill>
              </a:rPr>
              <a:t> </a:t>
            </a:r>
            <a:r>
              <a:rPr lang="en-US" altLang="zh-CN" dirty="0">
                <a:solidFill>
                  <a:schemeClr val="tx2"/>
                </a:solidFill>
              </a:rPr>
              <a:t>du</a:t>
            </a:r>
            <a:r>
              <a:rPr lang="de-DE" altLang="zh-CN" dirty="0">
                <a:solidFill>
                  <a:schemeClr val="tx2"/>
                </a:solidFill>
              </a:rPr>
              <a:t>, dass das Anziehen wichtig für </a:t>
            </a:r>
            <a:r>
              <a:rPr lang="en-US" altLang="zh-CN" dirty="0" err="1">
                <a:solidFill>
                  <a:schemeClr val="tx2"/>
                </a:solidFill>
              </a:rPr>
              <a:t>jede</a:t>
            </a:r>
            <a:r>
              <a:rPr lang="en-US" altLang="zh-CN" dirty="0">
                <a:solidFill>
                  <a:schemeClr val="tx2"/>
                </a:solidFill>
              </a:rPr>
              <a:t> in der Gesellschaft </a:t>
            </a:r>
            <a:r>
              <a:rPr lang="en-US" altLang="zh-CN" dirty="0" err="1">
                <a:solidFill>
                  <a:schemeClr val="tx2"/>
                </a:solidFill>
              </a:rPr>
              <a:t>ist</a:t>
            </a:r>
            <a:r>
              <a:rPr lang="en-US" altLang="zh-CN" dirty="0">
                <a:solidFill>
                  <a:schemeClr val="tx2"/>
                </a:solidFill>
              </a:rPr>
              <a:t>? </a:t>
            </a:r>
            <a:r>
              <a:rPr lang="de-DE" altLang="zh-CN" dirty="0">
                <a:solidFill>
                  <a:schemeClr val="tx2"/>
                </a:solidFill>
              </a:rPr>
              <a:t>Warum?</a:t>
            </a:r>
          </a:p>
          <a:p>
            <a:endParaRPr lang="de-DE" altLang="zh-CN" sz="1800" dirty="0">
              <a:solidFill>
                <a:schemeClr val="tx2"/>
              </a:solidFill>
            </a:endParaRPr>
          </a:p>
          <a:p>
            <a:r>
              <a:rPr lang="de-DE" altLang="zh-CN" sz="1800" dirty="0">
                <a:solidFill>
                  <a:schemeClr val="tx2"/>
                </a:solidFill>
              </a:rPr>
              <a:t>Eindruck? Stereotyp? Schönheit? Bequemlichkeit?</a:t>
            </a:r>
          </a:p>
          <a:p>
            <a:r>
              <a:rPr lang="de-DE" altLang="zh-CN" sz="1800" dirty="0">
                <a:solidFill>
                  <a:schemeClr val="tx2"/>
                </a:solidFill>
              </a:rPr>
              <a:t>- situationsmäßig, Uniform</a:t>
            </a:r>
          </a:p>
          <a:p>
            <a:r>
              <a:rPr lang="de-DE" altLang="zh-CN" sz="1800" dirty="0">
                <a:solidFill>
                  <a:schemeClr val="tx2"/>
                </a:solidFill>
              </a:rPr>
              <a:t>- erster Eindruck VS. Persönlichkeiten und Mentalität</a:t>
            </a:r>
          </a:p>
          <a:p>
            <a:r>
              <a:rPr lang="de-DE" altLang="zh-CN" sz="1800" dirty="0">
                <a:solidFill>
                  <a:schemeClr val="tx2"/>
                </a:solidFill>
              </a:rPr>
              <a:t>- Fähigkeit ist wichtiger und überzeugender</a:t>
            </a:r>
          </a:p>
          <a:p>
            <a:pPr marL="0" indent="0">
              <a:buNone/>
            </a:pPr>
            <a:endParaRPr lang="zh-CN" alt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4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3FF8BBC-4A1E-6FA3-F783-9FDDCCC0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40" y="802955"/>
            <a:ext cx="4766330" cy="1454051"/>
          </a:xfrm>
        </p:spPr>
        <p:txBody>
          <a:bodyPr>
            <a:normAutofit/>
          </a:bodyPr>
          <a:lstStyle/>
          <a:p>
            <a:r>
              <a:rPr lang="de-DE" altLang="zh-CN" sz="3600">
                <a:solidFill>
                  <a:schemeClr val="tx2"/>
                </a:solidFill>
              </a:rPr>
              <a:t>Überlegung: </a:t>
            </a:r>
            <a:r>
              <a:rPr lang="de-DE" altLang="zh-CN" sz="3600" strike="sngStrike">
                <a:solidFill>
                  <a:schemeClr val="tx2"/>
                </a:solidFill>
              </a:rPr>
              <a:t>Kleider </a:t>
            </a:r>
            <a:r>
              <a:rPr lang="de-DE" altLang="zh-CN" sz="3600">
                <a:solidFill>
                  <a:schemeClr val="tx2"/>
                </a:solidFill>
              </a:rPr>
              <a:t>machen Leute?</a:t>
            </a:r>
            <a:endParaRPr lang="zh-CN" altLang="en-US" sz="360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听诊器">
            <a:extLst>
              <a:ext uri="{FF2B5EF4-FFF2-40B4-BE49-F238E27FC236}">
                <a16:creationId xmlns:a16="http://schemas.microsoft.com/office/drawing/2014/main" id="{7C1CA6CE-99FC-F658-B66E-CF4A6318D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7" y="1700784"/>
            <a:ext cx="3785616" cy="3785616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5A243A-36F5-785C-5EBE-9049F3B67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072" y="2421683"/>
            <a:ext cx="4765949" cy="3353476"/>
          </a:xfrm>
        </p:spPr>
        <p:txBody>
          <a:bodyPr anchor="t">
            <a:normAutofit/>
          </a:bodyPr>
          <a:lstStyle/>
          <a:p>
            <a:endParaRPr lang="de-DE" altLang="zh-CN" sz="1800" dirty="0">
              <a:solidFill>
                <a:schemeClr val="tx2"/>
              </a:solidFill>
            </a:endParaRPr>
          </a:p>
          <a:p>
            <a:r>
              <a:rPr lang="de-DE" altLang="zh-CN" sz="1800" b="1" dirty="0">
                <a:solidFill>
                  <a:schemeClr val="tx2"/>
                </a:solidFill>
              </a:rPr>
              <a:t>Was</a:t>
            </a:r>
            <a:r>
              <a:rPr lang="de-DE" altLang="zh-CN" sz="1800" dirty="0">
                <a:solidFill>
                  <a:schemeClr val="tx2"/>
                </a:solidFill>
              </a:rPr>
              <a:t> machen Leute? Diskutiert es in der Gruppe! </a:t>
            </a:r>
          </a:p>
          <a:p>
            <a:r>
              <a:rPr lang="de-DE" altLang="zh-CN" sz="1800" dirty="0">
                <a:solidFill>
                  <a:schemeClr val="tx2"/>
                </a:solidFill>
              </a:rPr>
              <a:t>Fähigkeiten</a:t>
            </a:r>
          </a:p>
          <a:p>
            <a:r>
              <a:rPr lang="de-DE" altLang="zh-CN" sz="1800" dirty="0">
                <a:solidFill>
                  <a:schemeClr val="tx2"/>
                </a:solidFill>
              </a:rPr>
              <a:t>Innere Persönlichkeit</a:t>
            </a:r>
          </a:p>
          <a:p>
            <a:r>
              <a:rPr lang="de-DE" altLang="zh-CN" sz="1800" dirty="0">
                <a:solidFill>
                  <a:schemeClr val="tx2"/>
                </a:solidFill>
              </a:rPr>
              <a:t>Umfassende Kenntnis</a:t>
            </a:r>
          </a:p>
          <a:p>
            <a:r>
              <a:rPr lang="de-DE" altLang="zh-CN" sz="1800" dirty="0">
                <a:solidFill>
                  <a:schemeClr val="tx2"/>
                </a:solidFill>
              </a:rPr>
              <a:t>Veranlagung</a:t>
            </a:r>
          </a:p>
          <a:p>
            <a:r>
              <a:rPr lang="de-DE" altLang="zh-CN" sz="1800" dirty="0">
                <a:solidFill>
                  <a:schemeClr val="tx2"/>
                </a:solidFill>
              </a:rPr>
              <a:t>Gute Ausbildung  und Erfahrung </a:t>
            </a:r>
            <a:endParaRPr lang="zh-CN" alt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4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12F5E6-BF86-2B40-585D-D0CA0A88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/>
              <a:t>Schönheit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0CDF72-B0DE-D23D-582A-AEC05CBB9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zh-CN" dirty="0"/>
              <a:t>Frage: was heißt „schön“ für dich?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5974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A9124E-7F83-09E8-C860-EB461CEE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/>
              <a:t> typischen „Instagram-Gesichtern“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2045F0D-DF72-E1C8-95BA-2762C6F4A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974" y="1690688"/>
            <a:ext cx="3810745" cy="46611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E80C53-849A-C67D-A56D-7DB70EF39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808" y="1599033"/>
            <a:ext cx="2009634" cy="24222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4E33345-2F8D-1ABD-924C-29E08C22B184}"/>
              </a:ext>
            </a:extLst>
          </p:cNvPr>
          <p:cNvSpPr txBox="1"/>
          <p:nvPr/>
        </p:nvSpPr>
        <p:spPr>
          <a:xfrm>
            <a:off x="7334531" y="214312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zh-CN" dirty="0"/>
              <a:t>Kannst du Sie beschreiben? </a:t>
            </a:r>
          </a:p>
          <a:p>
            <a:r>
              <a:rPr lang="de-DE" altLang="zh-CN" dirty="0"/>
              <a:t>Sie hat...</a:t>
            </a:r>
          </a:p>
          <a:p>
            <a:r>
              <a:rPr lang="de-DE" altLang="zh-CN" dirty="0"/>
              <a:t>Sie trägt...</a:t>
            </a:r>
          </a:p>
          <a:p>
            <a:r>
              <a:rPr lang="de-DE" altLang="zh-CN" dirty="0"/>
              <a:t>Sie...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7638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1918AAE-C39C-A1F6-1B22-DDB8DAF6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de-DE" altLang="zh-CN" sz="4100">
                <a:solidFill>
                  <a:schemeClr val="tx1">
                    <a:lumMod val="85000"/>
                    <a:lumOff val="15000"/>
                  </a:schemeClr>
                </a:solidFill>
              </a:rPr>
              <a:t>Wie könnte die Weibo-Gesichter aussehen?</a:t>
            </a:r>
            <a:endParaRPr lang="zh-CN" altLang="en-US" sz="4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7431E-51BF-4298-1D63-98CDF0B52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de-DE" altLang="zh-CN" sz="2000">
                <a:solidFill>
                  <a:schemeClr val="tx1">
                    <a:lumMod val="85000"/>
                    <a:lumOff val="15000"/>
                  </a:schemeClr>
                </a:solidFill>
              </a:rPr>
              <a:t>Wie sind die Schönheitstandarde in China?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0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ölzerne Menschengestalt">
            <a:extLst>
              <a:ext uri="{FF2B5EF4-FFF2-40B4-BE49-F238E27FC236}">
                <a16:creationId xmlns:a16="http://schemas.microsoft.com/office/drawing/2014/main" id="{773876E0-B238-2378-A9DE-D5B30C6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F4CAC8F-3293-905F-E924-FDC766FB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Weitere Frage?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41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flexionen von Palmen in einem Swimmingpool">
            <a:extLst>
              <a:ext uri="{FF2B5EF4-FFF2-40B4-BE49-F238E27FC236}">
                <a16:creationId xmlns:a16="http://schemas.microsoft.com/office/drawing/2014/main" id="{3E4A2CE4-D5A7-E8A4-0CB0-77EF9C474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3F3F085-16D0-7A1F-D4D2-A57000EE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Reflexion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24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4AAF239-CB26-BAB0-C888-7812C23E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Vielen Dank für eure Aufmerksamkeit!</a:t>
            </a:r>
          </a:p>
        </p:txBody>
      </p:sp>
      <p:pic>
        <p:nvPicPr>
          <p:cNvPr id="7" name="Graphic 6" descr="扩音器">
            <a:extLst>
              <a:ext uri="{FF2B5EF4-FFF2-40B4-BE49-F238E27FC236}">
                <a16:creationId xmlns:a16="http://schemas.microsoft.com/office/drawing/2014/main" id="{D72FA998-5E52-292A-FA95-BF3DABE65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8900" y="1675227"/>
            <a:ext cx="439419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3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24E470-8689-DA57-AFBB-2E49F349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/>
              <a:t>Was machen wir heute: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6889BE-37A6-62A1-15A2-BE3C8F991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zh-CN" dirty="0"/>
              <a:t>1. Über Kleider und Mode sprechen</a:t>
            </a:r>
          </a:p>
          <a:p>
            <a:r>
              <a:rPr lang="de-DE" altLang="zh-CN" dirty="0"/>
              <a:t>2. Über  Schönheit sprechen</a:t>
            </a:r>
          </a:p>
          <a:p>
            <a:r>
              <a:rPr lang="de-DE" altLang="zh-CN" dirty="0"/>
              <a:t>3. Reflexion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920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82669C-6D3B-A3AA-C836-0F8F74F9D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Brainstorming: </a:t>
            </a:r>
            <a:r>
              <a:rPr lang="de-DE" altLang="zh-CN" dirty="0"/>
              <a:t>über Kleidung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9BC664-ABD3-3EB3-CB7F-C0F45D674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zh-CN" dirty="0"/>
              <a:t>Am Morgen bist du aufgestanden und stehst vor dem Kleiderschrank. Was trägst du heute, hängt es von _____ ab. </a:t>
            </a:r>
          </a:p>
          <a:p>
            <a:endParaRPr lang="de-DE" altLang="zh-CN" dirty="0"/>
          </a:p>
          <a:p>
            <a:endParaRPr lang="de-DE" altLang="zh-CN" dirty="0"/>
          </a:p>
          <a:p>
            <a:endParaRPr lang="de-DE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247DFE-4060-CFB8-F64F-9C6DB831B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967" y="2475118"/>
            <a:ext cx="3701845" cy="370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3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0D09B4-7FCD-0A0D-A92F-DF45C2A27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Wie </a:t>
            </a:r>
            <a:r>
              <a:rPr lang="en-US" altLang="zh-CN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übersetzt</a:t>
            </a:r>
            <a:r>
              <a:rPr lang="en-US" altLang="zh-CN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man es ins </a:t>
            </a:r>
            <a:r>
              <a:rPr lang="en-US" altLang="zh-CN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Chinesisch</a:t>
            </a:r>
            <a:r>
              <a:rPr lang="en-US" altLang="zh-CN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D46204F-8590-04F9-ABFC-8F4060347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465" y="364587"/>
            <a:ext cx="658306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3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2614A9D-D67B-4C72-071B-0D3445FC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Spiele: Outfit auswählen und begrüden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C129171-0DFD-1034-7C4B-1B733F9D1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7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42A0E4E-C4B8-67E5-E25A-04024524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de-DE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Welches Outfit würst du wählen,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839012A-CDEC-B260-8CF4-CA3F3160A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8092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AB2E4D-9C32-E8AA-F6D4-6E022997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r>
              <a:rPr lang="de-DE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Wenn du zum 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Unicode MS"/>
                <a:ea typeface="inherit"/>
              </a:rPr>
              <a:t>Vorstellungsgespräch</a:t>
            </a:r>
            <a:r>
              <a:rPr kumimoji="0" lang="de-DE" altLang="zh-CN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Unicode MS"/>
                <a:ea typeface="inherit"/>
              </a:rPr>
              <a:t> kommst. </a:t>
            </a:r>
          </a:p>
          <a:p>
            <a:endParaRPr lang="de-DE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Arial Unicode MS"/>
            </a:endParaRPr>
          </a:p>
          <a:p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A926A09-613A-90B8-7E94-DC15A4197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2146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8D188D5-6D4D-F7BB-C8D6-A7CDA8FEB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DE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3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D4AA2D7-BA40-36C4-1C8A-EDE35462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1" lang="de-DE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Welchem Arzt vertraust du mehr?</a:t>
            </a:r>
            <a:br>
              <a:rPr kumimoji="1" lang="de-DE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</a:b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56D3B9C-AF9C-4BE4-1145-914F517D1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8" r="33450" b="1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B28EF39-0734-98E1-04FF-6896E95132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78" r="30151" b="1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189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8EFB9FA-FCF8-1613-3947-15D1D80A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kumimoji="1" lang="de-DE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halkboard" panose="03050602040202020205" pitchFamily="66" charset="0"/>
                <a:cs typeface="Calibri" panose="020F0502020204030204" pitchFamily="34" charset="0"/>
              </a:rPr>
              <a:t>Wer sieht reicher aus?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02A2A2-E503-320C-F193-088291948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7" r="1" b="335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E6A6E55-B691-F071-1DE8-E09DA8D1E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15" r="15860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688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487CD7B-99FC-7D1B-0E78-E63A3A8B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4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Wer sieht eher wie Schülerin mit guter Leistung aus?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内容占位符 3" descr="穿着蓝色衣服的女人在摆拍&#10;&#10;低可信度描述已自动生成">
            <a:extLst>
              <a:ext uri="{FF2B5EF4-FFF2-40B4-BE49-F238E27FC236}">
                <a16:creationId xmlns:a16="http://schemas.microsoft.com/office/drawing/2014/main" id="{A7657342-38C0-96CF-5BA7-B1B061B5F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88" r="3989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图片 4" descr="一群穿着蓝色衣服的人&#10;&#10;描述已自动生成">
            <a:extLst>
              <a:ext uri="{FF2B5EF4-FFF2-40B4-BE49-F238E27FC236}">
                <a16:creationId xmlns:a16="http://schemas.microsoft.com/office/drawing/2014/main" id="{94D8FAEA-6873-C6E4-FE82-E8E566947B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35" r="27012" b="1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2931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244</Words>
  <Application>Microsoft Office PowerPoint</Application>
  <PresentationFormat>宽屏</PresentationFormat>
  <Paragraphs>48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Arial Unicode MS</vt:lpstr>
      <vt:lpstr>Chalkboard</vt:lpstr>
      <vt:lpstr>Arial</vt:lpstr>
      <vt:lpstr>Calibri</vt:lpstr>
      <vt:lpstr>Office 主题</vt:lpstr>
      <vt:lpstr>Kleider machen Leute</vt:lpstr>
      <vt:lpstr>Was machen wir heute:</vt:lpstr>
      <vt:lpstr>Brainstorming: über Kleidung</vt:lpstr>
      <vt:lpstr>Wie übersetzt man es ins Chinesisch?</vt:lpstr>
      <vt:lpstr>Spiele: Outfit auswählen und begrüden</vt:lpstr>
      <vt:lpstr>Welches Outfit würst du wählen,  </vt:lpstr>
      <vt:lpstr>Welchem Arzt vertraust du mehr? </vt:lpstr>
      <vt:lpstr>Wer sieht reicher aus?</vt:lpstr>
      <vt:lpstr>Wer sieht eher wie Schülerin mit guter Leistung aus?</vt:lpstr>
      <vt:lpstr>Eine Frage: </vt:lpstr>
      <vt:lpstr>Diskussion mit Partnerin</vt:lpstr>
      <vt:lpstr>Überlegung: Kleider machen Leute?</vt:lpstr>
      <vt:lpstr>Schönheit</vt:lpstr>
      <vt:lpstr> typischen „Instagram-Gesichtern“</vt:lpstr>
      <vt:lpstr>Wie könnte die Weibo-Gesichter aussehen?</vt:lpstr>
      <vt:lpstr>Weitere Frage?</vt:lpstr>
      <vt:lpstr>Reflexion</vt:lpstr>
      <vt:lpstr>Vielen Dank für eure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Kleider machen Leute</dc:title>
  <dc:creator>Administrator</dc:creator>
  <cp:lastModifiedBy>Panpan QU</cp:lastModifiedBy>
  <cp:revision>3</cp:revision>
  <dcterms:created xsi:type="dcterms:W3CDTF">2023-05-16T21:10:10Z</dcterms:created>
  <dcterms:modified xsi:type="dcterms:W3CDTF">2023-05-17T19:24:27Z</dcterms:modified>
</cp:coreProperties>
</file>