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73970E3-009F-DED5-A241-86AF47358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6600"/>
              <a:t>Musik </a:t>
            </a:r>
            <a:endParaRPr lang="zh-CN" altLang="en-US" sz="660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9FF6F2-ECCC-DF81-0C25-C9F11ACDB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/>
          </a:bodyPr>
          <a:lstStyle/>
          <a:p>
            <a:pPr algn="l"/>
            <a:r>
              <a:rPr lang="de-DE" altLang="zh-CN" dirty="0"/>
              <a:t>Kursleiterin: Qu, Panpan</a:t>
            </a:r>
            <a:endParaRPr lang="de-DE" altLang="zh-CN"/>
          </a:p>
          <a:p>
            <a:pPr algn="l"/>
            <a:r>
              <a:rPr lang="de-DE" altLang="zh-CN" dirty="0"/>
              <a:t>Teilnehmer: Gruppe E</a:t>
            </a:r>
            <a:endParaRPr lang="de-DE" altLang="zh-CN"/>
          </a:p>
          <a:p>
            <a:pPr algn="l"/>
            <a:r>
              <a:rPr lang="de-DE" altLang="zh-CN" dirty="0"/>
              <a:t>Datum: 24.05.2023</a:t>
            </a:r>
            <a:endParaRPr lang="zh-CN" altLang="en-US"/>
          </a:p>
        </p:txBody>
      </p:sp>
      <p:pic>
        <p:nvPicPr>
          <p:cNvPr id="5" name="Picture 4" descr="Eine Harmonika auf einem Notenblatt">
            <a:extLst>
              <a:ext uri="{FF2B5EF4-FFF2-40B4-BE49-F238E27FC236}">
                <a16:creationId xmlns:a16="http://schemas.microsoft.com/office/drawing/2014/main" id="{951D50F2-6B37-6ECA-7381-74AD42D84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2" r="40551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ölzerne Menschengestalt">
            <a:extLst>
              <a:ext uri="{FF2B5EF4-FFF2-40B4-BE49-F238E27FC236}">
                <a16:creationId xmlns:a16="http://schemas.microsoft.com/office/drawing/2014/main" id="{BF7C8719-F222-9391-AC49-F946A47D6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6856904-2326-BAB4-C527-80E6ED5E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6000">
                <a:solidFill>
                  <a:srgbClr val="FFFFFF"/>
                </a:solidFill>
              </a:rPr>
              <a:t>Weitere Frage?</a:t>
            </a:r>
          </a:p>
        </p:txBody>
      </p:sp>
    </p:spTree>
    <p:extLst>
      <p:ext uri="{BB962C8B-B14F-4D97-AF65-F5344CB8AC3E}">
        <p14:creationId xmlns:p14="http://schemas.microsoft.com/office/powerpoint/2010/main" val="17874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srufezeichen vor gelbem Hintergrund">
            <a:extLst>
              <a:ext uri="{FF2B5EF4-FFF2-40B4-BE49-F238E27FC236}">
                <a16:creationId xmlns:a16="http://schemas.microsoft.com/office/drawing/2014/main" id="{CF8F39CE-23A1-499C-3136-320B1CE35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B80503-D1FB-AD5C-51AE-0A7286F9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Vielen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Dank für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eure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Aufmerksamkeit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8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A8407-D656-1CCE-9D13-D549C80B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C072F9-D92A-5AF0-2613-86F5605C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79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4F4B165-C594-34DB-E0C5-1F58F53B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altLang="zh-CN" sz="5400"/>
              <a:t>Was machen wir heute</a:t>
            </a:r>
            <a:endParaRPr lang="zh-CN" alt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39300-E35E-2C3E-CA17-7A14EF09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altLang="zh-CN" sz="2200"/>
              <a:t>1. Über Musikrichtung sprechen</a:t>
            </a:r>
          </a:p>
          <a:p>
            <a:r>
              <a:rPr lang="de-DE" altLang="zh-CN" sz="2200"/>
              <a:t>2. Über klassische Konzerte sprechen</a:t>
            </a:r>
          </a:p>
          <a:p>
            <a:r>
              <a:rPr lang="de-DE" altLang="zh-CN" sz="2200"/>
              <a:t>3. Über Schlager und Deutschrap sprechen</a:t>
            </a:r>
          </a:p>
          <a:p>
            <a:r>
              <a:rPr lang="de-DE" altLang="zh-CN" sz="2200"/>
              <a:t>4. Reflexion  </a:t>
            </a:r>
            <a:endParaRPr lang="zh-CN" altLang="en-US" sz="2200"/>
          </a:p>
        </p:txBody>
      </p:sp>
    </p:spTree>
    <p:extLst>
      <p:ext uri="{BB962C8B-B14F-4D97-AF65-F5344CB8AC3E}">
        <p14:creationId xmlns:p14="http://schemas.microsoft.com/office/powerpoint/2010/main" val="245970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CA4D8F-C616-2776-F339-ABEE0769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de-DE" altLang="zh-CN" sz="2600"/>
              <a:t>Wenn ich an deutsche Musik denke, denke ich an...</a:t>
            </a:r>
            <a:endParaRPr lang="zh-CN" altLang="en-US" sz="2600"/>
          </a:p>
        </p:txBody>
      </p:sp>
      <p:sp>
        <p:nvSpPr>
          <p:cNvPr id="1046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69E3CF-0B43-83A7-9A8D-C43B11FF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de-DE" altLang="zh-CN" sz="2200"/>
              <a:t>Was für Assoziationen habt ihr, wenn ihr an deutsche Musik denkt?</a:t>
            </a:r>
          </a:p>
          <a:p>
            <a:endParaRPr lang="zh-CN" altLang="en-US" sz="22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F8146-CC1F-C45F-5373-6E2A79CE7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228" y="2290936"/>
            <a:ext cx="3959352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7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5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062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Musikgenre">
            <a:extLst>
              <a:ext uri="{FF2B5EF4-FFF2-40B4-BE49-F238E27FC236}">
                <a16:creationId xmlns:a16="http://schemas.microsoft.com/office/drawing/2014/main" id="{5B770493-9154-B5B8-CA14-766708DC9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026" y="2180670"/>
            <a:ext cx="4571936" cy="24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B7D6CBC-450B-F0F7-482A-80C8D2DE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78" y="331488"/>
            <a:ext cx="5501548" cy="235336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Musikrichtung</a:t>
            </a:r>
            <a:endParaRPr lang="en-US" altLang="zh-CN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B00135-8A12-1B78-DD64-38EE41A84A1E}"/>
              </a:ext>
            </a:extLst>
          </p:cNvPr>
          <p:cNvSpPr txBox="1"/>
          <p:nvPr/>
        </p:nvSpPr>
        <p:spPr>
          <a:xfrm>
            <a:off x="943038" y="2562552"/>
            <a:ext cx="5731039" cy="2936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1900" dirty="0" err="1">
                <a:solidFill>
                  <a:schemeClr val="bg1"/>
                </a:solidFill>
              </a:rPr>
              <a:t>Umfrage</a:t>
            </a:r>
            <a:r>
              <a:rPr lang="en-US" altLang="zh-CN" sz="1900" dirty="0">
                <a:solidFill>
                  <a:schemeClr val="bg1"/>
                </a:solidFill>
              </a:rPr>
              <a:t> in der Gruppe: </a:t>
            </a:r>
            <a:r>
              <a:rPr lang="en-US" altLang="zh-CN" sz="1900" b="1" dirty="0" err="1">
                <a:solidFill>
                  <a:srgbClr val="FF0000"/>
                </a:solidFill>
              </a:rPr>
              <a:t>Gemeinsamkeiten</a:t>
            </a:r>
            <a:r>
              <a:rPr lang="en-US" altLang="zh-CN" sz="1900" b="1" dirty="0">
                <a:solidFill>
                  <a:srgbClr val="FF0000"/>
                </a:solidFill>
              </a:rPr>
              <a:t> </a:t>
            </a:r>
            <a:r>
              <a:rPr lang="en-US" altLang="zh-CN" sz="1900" b="1" dirty="0" err="1">
                <a:solidFill>
                  <a:srgbClr val="FF0000"/>
                </a:solidFill>
              </a:rPr>
              <a:t>finden</a:t>
            </a:r>
            <a:endParaRPr lang="en-US" altLang="zh-CN" sz="1900" b="1" dirty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1. Wie oft </a:t>
            </a:r>
            <a:r>
              <a:rPr lang="en-US" altLang="zh-CN" dirty="0" err="1">
                <a:solidFill>
                  <a:schemeClr val="bg1"/>
                </a:solidFill>
              </a:rPr>
              <a:t>hören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eure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Gruppenmitglieder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Musik</a:t>
            </a:r>
            <a:r>
              <a:rPr lang="en-US" altLang="zh-CN" dirty="0">
                <a:solidFill>
                  <a:schemeClr val="bg1"/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en-US" altLang="zh-CN" dirty="0" err="1">
                <a:solidFill>
                  <a:schemeClr val="bg1"/>
                </a:solidFill>
              </a:rPr>
              <a:t>Wann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hören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sie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Musik</a:t>
            </a:r>
            <a:r>
              <a:rPr lang="en-US" altLang="zh-CN" dirty="0">
                <a:solidFill>
                  <a:schemeClr val="bg1"/>
                </a:solidFill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3. Was für </a:t>
            </a:r>
            <a:r>
              <a:rPr lang="en-US" altLang="zh-CN" dirty="0" err="1">
                <a:solidFill>
                  <a:schemeClr val="bg1"/>
                </a:solidFill>
              </a:rPr>
              <a:t>Musikrichtungen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hören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eure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Gruppenmitglieder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gern</a:t>
            </a:r>
            <a:r>
              <a:rPr lang="en-US" altLang="zh-CN" dirty="0">
                <a:solidFill>
                  <a:schemeClr val="bg1"/>
                </a:solidFill>
              </a:rPr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dirty="0" err="1">
                <a:solidFill>
                  <a:schemeClr val="bg1"/>
                </a:solidFill>
              </a:rPr>
              <a:t>Nach</a:t>
            </a:r>
            <a:r>
              <a:rPr lang="en-US" altLang="zh-CN" dirty="0">
                <a:solidFill>
                  <a:schemeClr val="bg1"/>
                </a:solidFill>
              </a:rPr>
              <a:t> der </a:t>
            </a:r>
            <a:r>
              <a:rPr lang="en-US" altLang="zh-CN" dirty="0" err="1">
                <a:solidFill>
                  <a:schemeClr val="bg1"/>
                </a:solidFill>
              </a:rPr>
              <a:t>Diskussion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berichtet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ihr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über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eure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Ergebnisse</a:t>
            </a:r>
            <a:r>
              <a:rPr lang="en-US" altLang="zh-CN" dirty="0">
                <a:solidFill>
                  <a:schemeClr val="bg1"/>
                </a:solidFill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2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834A874-F5C0-4651-0D5E-CBF6A5ED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de-DE" altLang="zh-CN" sz="3400"/>
              <a:t>Solche Gemeinsamkeiten haben wir...</a:t>
            </a:r>
            <a:endParaRPr lang="zh-CN" altLang="en-US" sz="3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54FAF2-0C49-C5C5-F619-5BFCE542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de-DE" altLang="zh-CN" sz="2200" dirty="0"/>
              <a:t>Wie oft?</a:t>
            </a:r>
          </a:p>
          <a:p>
            <a:r>
              <a:rPr lang="de-DE" altLang="zh-CN" sz="2200" dirty="0"/>
              <a:t>Wann?</a:t>
            </a:r>
          </a:p>
          <a:p>
            <a:r>
              <a:rPr lang="de-DE" altLang="zh-CN" sz="2200" dirty="0"/>
              <a:t>Musikrichtung?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9828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72C78-2986-A92B-D1A9-9C0475F8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Musikrichtung in Deutschland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8D79A1B-5AEC-C9EC-24DA-27EE672C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60" y="1425927"/>
            <a:ext cx="8335828" cy="5501647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B16D838C-D430-606D-AD56-B27CD1D99EC2}"/>
              </a:ext>
            </a:extLst>
          </p:cNvPr>
          <p:cNvSpPr/>
          <p:nvPr/>
        </p:nvSpPr>
        <p:spPr>
          <a:xfrm>
            <a:off x="8505173" y="2098128"/>
            <a:ext cx="3686827" cy="1803748"/>
          </a:xfrm>
          <a:prstGeom prst="wedgeRoundRectCallout">
            <a:avLst>
              <a:gd name="adj1" fmla="val -53898"/>
              <a:gd name="adj2" fmla="val 687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altLang="zh-CN" dirty="0"/>
              <a:t>Der Anteil von Schlager in der Altersgruppe „über 70 Jahre“ </a:t>
            </a:r>
            <a:r>
              <a:rPr lang="de-DE" altLang="zh-CN" b="1" dirty="0">
                <a:solidFill>
                  <a:srgbClr val="FF0000"/>
                </a:solidFill>
              </a:rPr>
              <a:t>beträgt</a:t>
            </a:r>
            <a:r>
              <a:rPr lang="de-DE" altLang="zh-CN" dirty="0"/>
              <a:t> 41</a:t>
            </a:r>
            <a:r>
              <a:rPr lang="de-DE" altLang="zh-CN" dirty="0">
                <a:solidFill>
                  <a:srgbClr val="FF0000"/>
                </a:solidFill>
              </a:rPr>
              <a:t>,</a:t>
            </a:r>
            <a:r>
              <a:rPr lang="de-DE" altLang="zh-CN" dirty="0"/>
              <a:t>1%. </a:t>
            </a:r>
          </a:p>
          <a:p>
            <a:pPr algn="ctr"/>
            <a:r>
              <a:rPr lang="de-DE" altLang="zh-CN" dirty="0"/>
              <a:t>XX ist die beliebteste Musikrichtung für Leute von 55 bis 69 Jahre.  </a:t>
            </a:r>
            <a:endParaRPr lang="zh-CN" altLang="en-US" dirty="0"/>
          </a:p>
        </p:txBody>
      </p:sp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AF71D98C-B1A8-1C5E-2782-CBAAB8DFBF9B}"/>
              </a:ext>
            </a:extLst>
          </p:cNvPr>
          <p:cNvSpPr/>
          <p:nvPr/>
        </p:nvSpPr>
        <p:spPr>
          <a:xfrm>
            <a:off x="8442541" y="4629349"/>
            <a:ext cx="3106454" cy="1503124"/>
          </a:xfrm>
          <a:prstGeom prst="wedgeEllipseCallout">
            <a:avLst>
              <a:gd name="adj1" fmla="val 77958"/>
              <a:gd name="adj2" fmla="val 5724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altLang="zh-CN" dirty="0"/>
              <a:t>Interessant/Auffällig ist, dass ...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7C3D0E-DB93-4DE8-45DD-6192B583EB3C}"/>
              </a:ext>
            </a:extLst>
          </p:cNvPr>
          <p:cNvSpPr txBox="1"/>
          <p:nvPr/>
        </p:nvSpPr>
        <p:spPr>
          <a:xfrm flipH="1">
            <a:off x="8004131" y="507596"/>
            <a:ext cx="3983275" cy="150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b="1" dirty="0"/>
              <a:t>Diskutiert die Grafik in der Gruppe: </a:t>
            </a:r>
          </a:p>
          <a:p>
            <a:r>
              <a:rPr lang="de-DE" altLang="zh-CN" dirty="0"/>
              <a:t>1. Was ist die beliebteste Musikrichtung bei den verschiedenen Altersgruppen?</a:t>
            </a:r>
          </a:p>
          <a:p>
            <a:r>
              <a:rPr lang="de-DE" altLang="zh-CN" dirty="0"/>
              <a:t>2. Was findet ihr interessant/auffällig?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25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5FA71A-222D-FD4F-8362-3AFFFDED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5400"/>
              <a:t>Zum Konzert gehen...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90C215-F54D-DD51-08DB-2076F1061641}"/>
              </a:ext>
            </a:extLst>
          </p:cNvPr>
          <p:cNvSpPr txBox="1"/>
          <p:nvPr/>
        </p:nvSpPr>
        <p:spPr>
          <a:xfrm>
            <a:off x="640080" y="2835642"/>
            <a:ext cx="4670097" cy="3357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/>
              <a:t>Ihr</a:t>
            </a:r>
            <a:r>
              <a:rPr lang="en-US" altLang="zh-CN" sz="2000" dirty="0"/>
              <a:t> </a:t>
            </a:r>
            <a:r>
              <a:rPr lang="en-US" altLang="zh-CN" sz="2000" dirty="0" err="1"/>
              <a:t>geht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Freunden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zum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Konzert</a:t>
            </a:r>
            <a:r>
              <a:rPr lang="en-US" altLang="zh-CN" sz="20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err="1"/>
              <a:t>Worauf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sollt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ihr</a:t>
            </a:r>
            <a:r>
              <a:rPr lang="en-US" altLang="zh-CN" sz="2000" dirty="0"/>
              <a:t> </a:t>
            </a:r>
            <a:r>
              <a:rPr lang="en-US" altLang="zh-CN" sz="2000" dirty="0" err="1"/>
              <a:t>achten</a:t>
            </a:r>
            <a:r>
              <a:rPr lang="en-US" altLang="zh-CN" sz="2000" dirty="0"/>
              <a:t>? / Wie </a:t>
            </a:r>
            <a:r>
              <a:rPr lang="en-US" altLang="zh-CN" sz="2000" dirty="0" err="1"/>
              <a:t>werdt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euch</a:t>
            </a:r>
            <a:r>
              <a:rPr lang="en-US" altLang="zh-CN" sz="2000" dirty="0"/>
              <a:t> gut </a:t>
            </a:r>
            <a:r>
              <a:rPr lang="en-US" altLang="zh-CN" sz="2000" dirty="0" err="1"/>
              <a:t>verhalten</a:t>
            </a:r>
            <a:r>
              <a:rPr lang="en-US" altLang="zh-CN" sz="20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/>
              <a:t>Kleidung</a:t>
            </a:r>
            <a:r>
              <a:rPr lang="en-US" altLang="zh-CN" sz="2000" dirty="0"/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/>
              <a:t>Eintritt</a:t>
            </a:r>
            <a:r>
              <a:rPr lang="en-US" altLang="zh-CN" sz="2000" dirty="0"/>
              <a:t>?    In der </a:t>
            </a:r>
            <a:r>
              <a:rPr lang="en-US" altLang="zh-CN" sz="2000" dirty="0" err="1"/>
              <a:t>Schlange</a:t>
            </a:r>
            <a:r>
              <a:rPr lang="en-US" altLang="zh-CN" sz="2000" dirty="0"/>
              <a:t> </a:t>
            </a:r>
            <a:r>
              <a:rPr lang="en-US" altLang="zh-CN" sz="2000" dirty="0" err="1"/>
              <a:t>stehen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sich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anstellen</a:t>
            </a:r>
            <a:r>
              <a:rPr lang="en-US" altLang="zh-CN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/>
              <a:t>Klatschen</a:t>
            </a:r>
            <a:r>
              <a:rPr lang="en-US" altLang="zh-CN" sz="20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/>
              <a:t>sich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Freunden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unterhalten</a:t>
            </a:r>
            <a:r>
              <a:rPr lang="en-US" altLang="zh-CN" sz="20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Essen und </a:t>
            </a:r>
            <a:r>
              <a:rPr lang="en-US" altLang="zh-CN" sz="2000" dirty="0" err="1"/>
              <a:t>trinken</a:t>
            </a:r>
            <a:r>
              <a:rPr lang="en-US" altLang="zh-CN" sz="2000" dirty="0"/>
              <a:t>?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95C896B-5CB7-6B81-820D-A4FC539B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33" r="171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800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A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C16D4FC-A7B2-1482-5057-935EFEA4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Schlager und Deutschrap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BC0D627-AA9C-07BC-24DD-D576A44EE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434" y="839040"/>
            <a:ext cx="8649247" cy="54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1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054EB-0928-EEB4-72E6-F6587934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Kannst du leben ohne Musik?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2B4607-8970-30EE-47A4-9816D57B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/>
              <a:t>Diskussion im Plenum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50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250</Words>
  <Application>Microsoft Office PowerPoint</Application>
  <PresentationFormat>宽屏</PresentationFormat>
  <Paragraphs>43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Musik </vt:lpstr>
      <vt:lpstr>Was machen wir heute</vt:lpstr>
      <vt:lpstr>Wenn ich an deutsche Musik denke, denke ich an...</vt:lpstr>
      <vt:lpstr>Musikrichtung</vt:lpstr>
      <vt:lpstr>Solche Gemeinsamkeiten haben wir...</vt:lpstr>
      <vt:lpstr>Musikrichtung in Deutschland</vt:lpstr>
      <vt:lpstr>Zum Konzert gehen...</vt:lpstr>
      <vt:lpstr>Schlager und Deutschrap</vt:lpstr>
      <vt:lpstr>Kannst du leben ohne Musik?</vt:lpstr>
      <vt:lpstr>Weitere Frage?</vt:lpstr>
      <vt:lpstr>Vielen Dank für eure Aufmerksamkeit!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 </dc:title>
  <dc:creator>Administrator</dc:creator>
  <cp:lastModifiedBy>Panpan QU</cp:lastModifiedBy>
  <cp:revision>5</cp:revision>
  <dcterms:created xsi:type="dcterms:W3CDTF">2023-05-23T17:57:20Z</dcterms:created>
  <dcterms:modified xsi:type="dcterms:W3CDTF">2023-05-24T08:37:08Z</dcterms:modified>
</cp:coreProperties>
</file>