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E547B-3D13-4570-8F29-CC89ED3FED9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90BF8B-1730-414A-8814-869E0B3A6221}">
      <dgm:prSet/>
      <dgm:spPr/>
      <dgm:t>
        <a:bodyPr/>
        <a:lstStyle/>
        <a:p>
          <a:r>
            <a:rPr lang="de-DE"/>
            <a:t>Über Gewohnheiten beim Essen sprechen</a:t>
          </a:r>
          <a:endParaRPr lang="en-US"/>
        </a:p>
      </dgm:t>
    </dgm:pt>
    <dgm:pt modelId="{54266B36-937E-45B8-8B46-71F1B3D30D2E}" type="parTrans" cxnId="{F0F7EB2B-DDDD-4AE7-95A5-2B20BC6856F4}">
      <dgm:prSet/>
      <dgm:spPr/>
      <dgm:t>
        <a:bodyPr/>
        <a:lstStyle/>
        <a:p>
          <a:endParaRPr lang="en-US"/>
        </a:p>
      </dgm:t>
    </dgm:pt>
    <dgm:pt modelId="{6324DD40-BD6A-465F-B2B4-EC116E3F2212}" type="sibTrans" cxnId="{F0F7EB2B-DDDD-4AE7-95A5-2B20BC6856F4}">
      <dgm:prSet/>
      <dgm:spPr/>
      <dgm:t>
        <a:bodyPr/>
        <a:lstStyle/>
        <a:p>
          <a:endParaRPr lang="en-US"/>
        </a:p>
      </dgm:t>
    </dgm:pt>
    <dgm:pt modelId="{B8C27DA0-446D-4DC2-A0F0-C4FDD0CFE6CD}">
      <dgm:prSet/>
      <dgm:spPr/>
      <dgm:t>
        <a:bodyPr/>
        <a:lstStyle/>
        <a:p>
          <a:r>
            <a:rPr lang="de-DE"/>
            <a:t>Über Spezialität sprechen</a:t>
          </a:r>
          <a:endParaRPr lang="en-US"/>
        </a:p>
      </dgm:t>
    </dgm:pt>
    <dgm:pt modelId="{EBA9C964-E7CA-461E-8238-867456DC0530}" type="parTrans" cxnId="{1DB63002-E0CA-4CA2-AB2C-89F72DDAB62C}">
      <dgm:prSet/>
      <dgm:spPr/>
      <dgm:t>
        <a:bodyPr/>
        <a:lstStyle/>
        <a:p>
          <a:endParaRPr lang="en-US"/>
        </a:p>
      </dgm:t>
    </dgm:pt>
    <dgm:pt modelId="{565520B0-7CFA-4638-9545-13E62CAD7CFA}" type="sibTrans" cxnId="{1DB63002-E0CA-4CA2-AB2C-89F72DDAB62C}">
      <dgm:prSet/>
      <dgm:spPr/>
      <dgm:t>
        <a:bodyPr/>
        <a:lstStyle/>
        <a:p>
          <a:endParaRPr lang="en-US"/>
        </a:p>
      </dgm:t>
    </dgm:pt>
    <dgm:pt modelId="{32F9B5C6-E569-48D6-86D5-B169815D524A}">
      <dgm:prSet/>
      <dgm:spPr/>
      <dgm:t>
        <a:bodyPr/>
        <a:lstStyle/>
        <a:p>
          <a:r>
            <a:rPr lang="de-DE"/>
            <a:t>Diskussion: vegetarisch oder eher nicht?</a:t>
          </a:r>
          <a:endParaRPr lang="en-US"/>
        </a:p>
      </dgm:t>
    </dgm:pt>
    <dgm:pt modelId="{7942C98A-9BB3-4339-9753-1C69CFB038D7}" type="parTrans" cxnId="{1E4A74E1-FC31-4912-A05D-EBB733D31324}">
      <dgm:prSet/>
      <dgm:spPr/>
      <dgm:t>
        <a:bodyPr/>
        <a:lstStyle/>
        <a:p>
          <a:endParaRPr lang="en-US"/>
        </a:p>
      </dgm:t>
    </dgm:pt>
    <dgm:pt modelId="{8D15025B-6DED-4CA4-AC65-BD4B56FEC2CF}" type="sibTrans" cxnId="{1E4A74E1-FC31-4912-A05D-EBB733D31324}">
      <dgm:prSet/>
      <dgm:spPr/>
      <dgm:t>
        <a:bodyPr/>
        <a:lstStyle/>
        <a:p>
          <a:endParaRPr lang="en-US"/>
        </a:p>
      </dgm:t>
    </dgm:pt>
    <dgm:pt modelId="{CB9FD305-541E-431A-957C-EDC4576FCEF9}">
      <dgm:prSet/>
      <dgm:spPr/>
      <dgm:t>
        <a:bodyPr/>
        <a:lstStyle/>
        <a:p>
          <a:r>
            <a:rPr lang="de-DE"/>
            <a:t>Reflexion</a:t>
          </a:r>
          <a:endParaRPr lang="en-US"/>
        </a:p>
      </dgm:t>
    </dgm:pt>
    <dgm:pt modelId="{48464D7C-B1BA-452F-A2FF-DF3BA0F79BA1}" type="parTrans" cxnId="{33279490-2BE3-4D5E-890C-A90321AC03D6}">
      <dgm:prSet/>
      <dgm:spPr/>
      <dgm:t>
        <a:bodyPr/>
        <a:lstStyle/>
        <a:p>
          <a:endParaRPr lang="en-US"/>
        </a:p>
      </dgm:t>
    </dgm:pt>
    <dgm:pt modelId="{4B9834B4-72D3-43A1-8B26-A10EFD1CCE75}" type="sibTrans" cxnId="{33279490-2BE3-4D5E-890C-A90321AC03D6}">
      <dgm:prSet/>
      <dgm:spPr/>
      <dgm:t>
        <a:bodyPr/>
        <a:lstStyle/>
        <a:p>
          <a:endParaRPr lang="en-US"/>
        </a:p>
      </dgm:t>
    </dgm:pt>
    <dgm:pt modelId="{52608E68-95E0-4BAE-86EA-14D7C8ABA94E}" type="pres">
      <dgm:prSet presAssocID="{498E547B-3D13-4570-8F29-CC89ED3FED9C}" presName="vert0" presStyleCnt="0">
        <dgm:presLayoutVars>
          <dgm:dir/>
          <dgm:animOne val="branch"/>
          <dgm:animLvl val="lvl"/>
        </dgm:presLayoutVars>
      </dgm:prSet>
      <dgm:spPr/>
    </dgm:pt>
    <dgm:pt modelId="{FAFD06C5-6DE5-408A-BD0C-D0681340B05D}" type="pres">
      <dgm:prSet presAssocID="{F590BF8B-1730-414A-8814-869E0B3A6221}" presName="thickLine" presStyleLbl="alignNode1" presStyleIdx="0" presStyleCnt="4"/>
      <dgm:spPr/>
    </dgm:pt>
    <dgm:pt modelId="{C754A68B-AE78-45CD-9CCA-D9222324C008}" type="pres">
      <dgm:prSet presAssocID="{F590BF8B-1730-414A-8814-869E0B3A6221}" presName="horz1" presStyleCnt="0"/>
      <dgm:spPr/>
    </dgm:pt>
    <dgm:pt modelId="{7DCE284A-C15B-4F82-A2F1-BE8535C94F40}" type="pres">
      <dgm:prSet presAssocID="{F590BF8B-1730-414A-8814-869E0B3A6221}" presName="tx1" presStyleLbl="revTx" presStyleIdx="0" presStyleCnt="4"/>
      <dgm:spPr/>
    </dgm:pt>
    <dgm:pt modelId="{22FBBB27-8053-4526-9B6C-0DA6BA60C734}" type="pres">
      <dgm:prSet presAssocID="{F590BF8B-1730-414A-8814-869E0B3A6221}" presName="vert1" presStyleCnt="0"/>
      <dgm:spPr/>
    </dgm:pt>
    <dgm:pt modelId="{062CA9DA-2D44-4B9E-929D-33B4B3AD75E8}" type="pres">
      <dgm:prSet presAssocID="{B8C27DA0-446D-4DC2-A0F0-C4FDD0CFE6CD}" presName="thickLine" presStyleLbl="alignNode1" presStyleIdx="1" presStyleCnt="4"/>
      <dgm:spPr/>
    </dgm:pt>
    <dgm:pt modelId="{627BD590-7475-4B9E-9BD5-11A7ACD43356}" type="pres">
      <dgm:prSet presAssocID="{B8C27DA0-446D-4DC2-A0F0-C4FDD0CFE6CD}" presName="horz1" presStyleCnt="0"/>
      <dgm:spPr/>
    </dgm:pt>
    <dgm:pt modelId="{C3E2521B-F14B-437E-8BDF-7ECD9058E213}" type="pres">
      <dgm:prSet presAssocID="{B8C27DA0-446D-4DC2-A0F0-C4FDD0CFE6CD}" presName="tx1" presStyleLbl="revTx" presStyleIdx="1" presStyleCnt="4"/>
      <dgm:spPr/>
    </dgm:pt>
    <dgm:pt modelId="{3FE117EB-7259-4BC4-927E-7AC3D3CFA9A6}" type="pres">
      <dgm:prSet presAssocID="{B8C27DA0-446D-4DC2-A0F0-C4FDD0CFE6CD}" presName="vert1" presStyleCnt="0"/>
      <dgm:spPr/>
    </dgm:pt>
    <dgm:pt modelId="{5F96EC8D-00D8-4071-831A-A587904F2819}" type="pres">
      <dgm:prSet presAssocID="{32F9B5C6-E569-48D6-86D5-B169815D524A}" presName="thickLine" presStyleLbl="alignNode1" presStyleIdx="2" presStyleCnt="4"/>
      <dgm:spPr/>
    </dgm:pt>
    <dgm:pt modelId="{2B3C6D19-C1DB-4437-BA53-E6175195A96D}" type="pres">
      <dgm:prSet presAssocID="{32F9B5C6-E569-48D6-86D5-B169815D524A}" presName="horz1" presStyleCnt="0"/>
      <dgm:spPr/>
    </dgm:pt>
    <dgm:pt modelId="{DAD7F872-9B55-4C19-ABB6-2155BF59C5DB}" type="pres">
      <dgm:prSet presAssocID="{32F9B5C6-E569-48D6-86D5-B169815D524A}" presName="tx1" presStyleLbl="revTx" presStyleIdx="2" presStyleCnt="4"/>
      <dgm:spPr/>
    </dgm:pt>
    <dgm:pt modelId="{95BCF047-90D9-44FE-8E2F-99A6984D6ED8}" type="pres">
      <dgm:prSet presAssocID="{32F9B5C6-E569-48D6-86D5-B169815D524A}" presName="vert1" presStyleCnt="0"/>
      <dgm:spPr/>
    </dgm:pt>
    <dgm:pt modelId="{6C219111-CCDF-4624-B059-200086F6DDC8}" type="pres">
      <dgm:prSet presAssocID="{CB9FD305-541E-431A-957C-EDC4576FCEF9}" presName="thickLine" presStyleLbl="alignNode1" presStyleIdx="3" presStyleCnt="4"/>
      <dgm:spPr/>
    </dgm:pt>
    <dgm:pt modelId="{6B7C8D2E-DB43-44D5-BE3D-98CBC075A098}" type="pres">
      <dgm:prSet presAssocID="{CB9FD305-541E-431A-957C-EDC4576FCEF9}" presName="horz1" presStyleCnt="0"/>
      <dgm:spPr/>
    </dgm:pt>
    <dgm:pt modelId="{A2D816A8-4708-4C7D-B3BB-09E706777EB6}" type="pres">
      <dgm:prSet presAssocID="{CB9FD305-541E-431A-957C-EDC4576FCEF9}" presName="tx1" presStyleLbl="revTx" presStyleIdx="3" presStyleCnt="4"/>
      <dgm:spPr/>
    </dgm:pt>
    <dgm:pt modelId="{C2C5B3B5-8580-4CE2-BDC2-76D5B5D563E9}" type="pres">
      <dgm:prSet presAssocID="{CB9FD305-541E-431A-957C-EDC4576FCEF9}" presName="vert1" presStyleCnt="0"/>
      <dgm:spPr/>
    </dgm:pt>
  </dgm:ptLst>
  <dgm:cxnLst>
    <dgm:cxn modelId="{1DB63002-E0CA-4CA2-AB2C-89F72DDAB62C}" srcId="{498E547B-3D13-4570-8F29-CC89ED3FED9C}" destId="{B8C27DA0-446D-4DC2-A0F0-C4FDD0CFE6CD}" srcOrd="1" destOrd="0" parTransId="{EBA9C964-E7CA-461E-8238-867456DC0530}" sibTransId="{565520B0-7CFA-4638-9545-13E62CAD7CFA}"/>
    <dgm:cxn modelId="{404D5F0B-171B-4A74-9881-435814961F12}" type="presOf" srcId="{CB9FD305-541E-431A-957C-EDC4576FCEF9}" destId="{A2D816A8-4708-4C7D-B3BB-09E706777EB6}" srcOrd="0" destOrd="0" presId="urn:microsoft.com/office/officeart/2008/layout/LinedList"/>
    <dgm:cxn modelId="{EA4C3C16-314D-479D-BAC6-251C85E2CC05}" type="presOf" srcId="{498E547B-3D13-4570-8F29-CC89ED3FED9C}" destId="{52608E68-95E0-4BAE-86EA-14D7C8ABA94E}" srcOrd="0" destOrd="0" presId="urn:microsoft.com/office/officeart/2008/layout/LinedList"/>
    <dgm:cxn modelId="{F0F7EB2B-DDDD-4AE7-95A5-2B20BC6856F4}" srcId="{498E547B-3D13-4570-8F29-CC89ED3FED9C}" destId="{F590BF8B-1730-414A-8814-869E0B3A6221}" srcOrd="0" destOrd="0" parTransId="{54266B36-937E-45B8-8B46-71F1B3D30D2E}" sibTransId="{6324DD40-BD6A-465F-B2B4-EC116E3F2212}"/>
    <dgm:cxn modelId="{33279490-2BE3-4D5E-890C-A90321AC03D6}" srcId="{498E547B-3D13-4570-8F29-CC89ED3FED9C}" destId="{CB9FD305-541E-431A-957C-EDC4576FCEF9}" srcOrd="3" destOrd="0" parTransId="{48464D7C-B1BA-452F-A2FF-DF3BA0F79BA1}" sibTransId="{4B9834B4-72D3-43A1-8B26-A10EFD1CCE75}"/>
    <dgm:cxn modelId="{846A83A3-19F9-4C3F-A74A-A1F306B3E04E}" type="presOf" srcId="{B8C27DA0-446D-4DC2-A0F0-C4FDD0CFE6CD}" destId="{C3E2521B-F14B-437E-8BDF-7ECD9058E213}" srcOrd="0" destOrd="0" presId="urn:microsoft.com/office/officeart/2008/layout/LinedList"/>
    <dgm:cxn modelId="{46EF94DB-C54E-474D-8905-EE4DCE7F9842}" type="presOf" srcId="{32F9B5C6-E569-48D6-86D5-B169815D524A}" destId="{DAD7F872-9B55-4C19-ABB6-2155BF59C5DB}" srcOrd="0" destOrd="0" presId="urn:microsoft.com/office/officeart/2008/layout/LinedList"/>
    <dgm:cxn modelId="{1E4A74E1-FC31-4912-A05D-EBB733D31324}" srcId="{498E547B-3D13-4570-8F29-CC89ED3FED9C}" destId="{32F9B5C6-E569-48D6-86D5-B169815D524A}" srcOrd="2" destOrd="0" parTransId="{7942C98A-9BB3-4339-9753-1C69CFB038D7}" sibTransId="{8D15025B-6DED-4CA4-AC65-BD4B56FEC2CF}"/>
    <dgm:cxn modelId="{5518F8F4-6798-4C19-A745-869B7DC932A8}" type="presOf" srcId="{F590BF8B-1730-414A-8814-869E0B3A6221}" destId="{7DCE284A-C15B-4F82-A2F1-BE8535C94F40}" srcOrd="0" destOrd="0" presId="urn:microsoft.com/office/officeart/2008/layout/LinedList"/>
    <dgm:cxn modelId="{92BAAE1F-5B56-4FB2-BDB7-3AE85D07B9CE}" type="presParOf" srcId="{52608E68-95E0-4BAE-86EA-14D7C8ABA94E}" destId="{FAFD06C5-6DE5-408A-BD0C-D0681340B05D}" srcOrd="0" destOrd="0" presId="urn:microsoft.com/office/officeart/2008/layout/LinedList"/>
    <dgm:cxn modelId="{B2FC461B-8A19-40A2-8875-9AE57D44FF41}" type="presParOf" srcId="{52608E68-95E0-4BAE-86EA-14D7C8ABA94E}" destId="{C754A68B-AE78-45CD-9CCA-D9222324C008}" srcOrd="1" destOrd="0" presId="urn:microsoft.com/office/officeart/2008/layout/LinedList"/>
    <dgm:cxn modelId="{D2DE48E8-3665-4213-9986-96FF325B4427}" type="presParOf" srcId="{C754A68B-AE78-45CD-9CCA-D9222324C008}" destId="{7DCE284A-C15B-4F82-A2F1-BE8535C94F40}" srcOrd="0" destOrd="0" presId="urn:microsoft.com/office/officeart/2008/layout/LinedList"/>
    <dgm:cxn modelId="{E4B4A72F-EA08-45AC-B680-976845E056F6}" type="presParOf" srcId="{C754A68B-AE78-45CD-9CCA-D9222324C008}" destId="{22FBBB27-8053-4526-9B6C-0DA6BA60C734}" srcOrd="1" destOrd="0" presId="urn:microsoft.com/office/officeart/2008/layout/LinedList"/>
    <dgm:cxn modelId="{5F5A4160-57E4-4172-8FB2-F197FE4E1019}" type="presParOf" srcId="{52608E68-95E0-4BAE-86EA-14D7C8ABA94E}" destId="{062CA9DA-2D44-4B9E-929D-33B4B3AD75E8}" srcOrd="2" destOrd="0" presId="urn:microsoft.com/office/officeart/2008/layout/LinedList"/>
    <dgm:cxn modelId="{FB46ACB5-27E0-44A8-B3CD-BF4D01C7512E}" type="presParOf" srcId="{52608E68-95E0-4BAE-86EA-14D7C8ABA94E}" destId="{627BD590-7475-4B9E-9BD5-11A7ACD43356}" srcOrd="3" destOrd="0" presId="urn:microsoft.com/office/officeart/2008/layout/LinedList"/>
    <dgm:cxn modelId="{56CF0133-0516-4B91-BEDB-4CC1AE9961F7}" type="presParOf" srcId="{627BD590-7475-4B9E-9BD5-11A7ACD43356}" destId="{C3E2521B-F14B-437E-8BDF-7ECD9058E213}" srcOrd="0" destOrd="0" presId="urn:microsoft.com/office/officeart/2008/layout/LinedList"/>
    <dgm:cxn modelId="{E9B0DCC1-7B9C-4FDD-8D33-F98B75F5970B}" type="presParOf" srcId="{627BD590-7475-4B9E-9BD5-11A7ACD43356}" destId="{3FE117EB-7259-4BC4-927E-7AC3D3CFA9A6}" srcOrd="1" destOrd="0" presId="urn:microsoft.com/office/officeart/2008/layout/LinedList"/>
    <dgm:cxn modelId="{998B9480-BCC9-4EF8-96A3-37B1299443D1}" type="presParOf" srcId="{52608E68-95E0-4BAE-86EA-14D7C8ABA94E}" destId="{5F96EC8D-00D8-4071-831A-A587904F2819}" srcOrd="4" destOrd="0" presId="urn:microsoft.com/office/officeart/2008/layout/LinedList"/>
    <dgm:cxn modelId="{C8C1CA83-7370-4EC8-8CD5-9F352A973687}" type="presParOf" srcId="{52608E68-95E0-4BAE-86EA-14D7C8ABA94E}" destId="{2B3C6D19-C1DB-4437-BA53-E6175195A96D}" srcOrd="5" destOrd="0" presId="urn:microsoft.com/office/officeart/2008/layout/LinedList"/>
    <dgm:cxn modelId="{E4B7EBF0-FE3C-4804-A506-78105EE09F7E}" type="presParOf" srcId="{2B3C6D19-C1DB-4437-BA53-E6175195A96D}" destId="{DAD7F872-9B55-4C19-ABB6-2155BF59C5DB}" srcOrd="0" destOrd="0" presId="urn:microsoft.com/office/officeart/2008/layout/LinedList"/>
    <dgm:cxn modelId="{8CF0C83C-64AF-47F6-ACC1-C9F893CD9BF0}" type="presParOf" srcId="{2B3C6D19-C1DB-4437-BA53-E6175195A96D}" destId="{95BCF047-90D9-44FE-8E2F-99A6984D6ED8}" srcOrd="1" destOrd="0" presId="urn:microsoft.com/office/officeart/2008/layout/LinedList"/>
    <dgm:cxn modelId="{4EDF1BB8-22BB-40FF-981C-81499497F0A7}" type="presParOf" srcId="{52608E68-95E0-4BAE-86EA-14D7C8ABA94E}" destId="{6C219111-CCDF-4624-B059-200086F6DDC8}" srcOrd="6" destOrd="0" presId="urn:microsoft.com/office/officeart/2008/layout/LinedList"/>
    <dgm:cxn modelId="{BCE593BC-3F67-4964-A8E2-D33E82288BA4}" type="presParOf" srcId="{52608E68-95E0-4BAE-86EA-14D7C8ABA94E}" destId="{6B7C8D2E-DB43-44D5-BE3D-98CBC075A098}" srcOrd="7" destOrd="0" presId="urn:microsoft.com/office/officeart/2008/layout/LinedList"/>
    <dgm:cxn modelId="{84B41120-7822-4F04-B6DD-7FD35928312E}" type="presParOf" srcId="{6B7C8D2E-DB43-44D5-BE3D-98CBC075A098}" destId="{A2D816A8-4708-4C7D-B3BB-09E706777EB6}" srcOrd="0" destOrd="0" presId="urn:microsoft.com/office/officeart/2008/layout/LinedList"/>
    <dgm:cxn modelId="{21EA8120-A2CB-4D50-946A-138B75DE6956}" type="presParOf" srcId="{6B7C8D2E-DB43-44D5-BE3D-98CBC075A098}" destId="{C2C5B3B5-8580-4CE2-BDC2-76D5B5D563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D06C5-6DE5-408A-BD0C-D0681340B05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E284A-C15B-4F82-A2F1-BE8535C94F40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/>
            <a:t>Über Gewohnheiten beim Essen sprechen</a:t>
          </a:r>
          <a:endParaRPr lang="en-US" sz="3800" kern="1200"/>
        </a:p>
      </dsp:txBody>
      <dsp:txXfrm>
        <a:off x="0" y="0"/>
        <a:ext cx="6900512" cy="1384035"/>
      </dsp:txXfrm>
    </dsp:sp>
    <dsp:sp modelId="{062CA9DA-2D44-4B9E-929D-33B4B3AD75E8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2521B-F14B-437E-8BDF-7ECD9058E213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/>
            <a:t>Über Spezialität sprechen</a:t>
          </a:r>
          <a:endParaRPr lang="en-US" sz="3800" kern="1200"/>
        </a:p>
      </dsp:txBody>
      <dsp:txXfrm>
        <a:off x="0" y="1384035"/>
        <a:ext cx="6900512" cy="1384035"/>
      </dsp:txXfrm>
    </dsp:sp>
    <dsp:sp modelId="{5F96EC8D-00D8-4071-831A-A587904F281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7F872-9B55-4C19-ABB6-2155BF59C5DB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/>
            <a:t>Diskussion: vegetarisch oder eher nicht?</a:t>
          </a:r>
          <a:endParaRPr lang="en-US" sz="3800" kern="1200"/>
        </a:p>
      </dsp:txBody>
      <dsp:txXfrm>
        <a:off x="0" y="2768070"/>
        <a:ext cx="6900512" cy="1384035"/>
      </dsp:txXfrm>
    </dsp:sp>
    <dsp:sp modelId="{6C219111-CCDF-4624-B059-200086F6DDC8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816A8-4708-4C7D-B3BB-09E706777EB6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/>
            <a:t>Reflexion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enti.com/aljsnqwaap5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616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de-DE" altLang="zh-CN" sz="6600">
                <a:solidFill>
                  <a:srgbClr val="FFFFFF"/>
                </a:solidFill>
                <a:latin typeface="Calibri" panose="020F0502020204030204" charset="0"/>
              </a:rPr>
              <a:t>Essen und Trinken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de-DE" altLang="zh-CN" sz="2000">
                <a:solidFill>
                  <a:srgbClr val="FFFFFF"/>
                </a:solidFill>
                <a:latin typeface="Calibri" panose="020F0502020204030204" charset="0"/>
                <a:sym typeface="+mn-ea"/>
              </a:rPr>
              <a:t>Kursleiterin: Qu, Panpan</a:t>
            </a:r>
            <a:endParaRPr lang="de-DE" altLang="zh-CN" sz="2000">
              <a:solidFill>
                <a:srgbClr val="FFFFFF"/>
              </a:solidFill>
              <a:latin typeface="Calibri" panose="020F0502020204030204" charset="0"/>
            </a:endParaRPr>
          </a:p>
          <a:p>
            <a:r>
              <a:rPr lang="de-DE" altLang="zh-CN" sz="2000">
                <a:solidFill>
                  <a:srgbClr val="FFFFFF"/>
                </a:solidFill>
                <a:latin typeface="Calibri" panose="020F0502020204030204" charset="0"/>
                <a:sym typeface="+mn-ea"/>
              </a:rPr>
              <a:t>Teilnehmer: 8</a:t>
            </a:r>
            <a:endParaRPr lang="de-DE" altLang="zh-CN" sz="2000">
              <a:solidFill>
                <a:srgbClr val="FFFFFF"/>
              </a:solidFill>
              <a:latin typeface="Calibri" panose="020F0502020204030204" charset="0"/>
            </a:endParaRPr>
          </a:p>
          <a:p>
            <a:r>
              <a:rPr lang="de-DE" altLang="zh-CN" sz="2000">
                <a:solidFill>
                  <a:srgbClr val="FFFFFF"/>
                </a:solidFill>
                <a:latin typeface="Calibri" panose="020F0502020204030204" charset="0"/>
                <a:sym typeface="+mn-ea"/>
              </a:rPr>
              <a:t>Datum: 15.03.2023</a:t>
            </a: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14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Der </a:t>
            </a:r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Apfel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ist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das </a:t>
            </a:r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beliebteste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Obst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166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96105" y="681355"/>
            <a:ext cx="7251065" cy="6100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60" y="680720"/>
            <a:ext cx="2985135" cy="61017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zh-CN">
                <a:solidFill>
                  <a:srgbClr val="FF0000"/>
                </a:solidFill>
                <a:latin typeface="Calibri" panose="020F0502020204030204" charset="0"/>
              </a:rPr>
              <a:t>Gruppenarbeit</a:t>
            </a:r>
            <a:br>
              <a:rPr lang="de-DE" altLang="zh-CN">
                <a:latin typeface="Calibri" panose="020F0502020204030204" charset="0"/>
              </a:rPr>
            </a:br>
            <a:r>
              <a:rPr lang="de-DE" altLang="zh-CN">
                <a:latin typeface="Calibri" panose="020F0502020204030204" charset="0"/>
              </a:rPr>
              <a:t>- Spezialität in euren Heimaten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zh-CN">
                <a:latin typeface="Calibri" panose="020F0502020204030204" charset="0"/>
              </a:rPr>
              <a:t>Was für Spezialitäten von deiner Heimatstadt wirst du für Touristen emfehlen? Warum? </a:t>
            </a:r>
          </a:p>
          <a:p>
            <a:r>
              <a:rPr lang="en-US" altLang="de-DE">
                <a:latin typeface="Calibri" panose="020F0502020204030204" charset="0"/>
              </a:rPr>
              <a:t>Bei der  Diskussion bitte Notiz machen!</a:t>
            </a:r>
          </a:p>
          <a:p>
            <a:endParaRPr lang="en-US" altLang="de-DE">
              <a:latin typeface="Calibri" panose="020F0502020204030204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579880" y="3922395"/>
          <a:ext cx="853186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Auskunft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altLang="zh-CN">
                          <a:latin typeface="Calibri" panose="020F0502020204030204" charset="0"/>
                        </a:rPr>
                        <a:t>Empfohlenes Essen/Trinken/...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altLang="zh-CN">
                          <a:latin typeface="Calibri" panose="020F0502020204030204" charset="0"/>
                        </a:rPr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5200"/>
              <a:t>vegan oder vegetarisch...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54955" y="4067032"/>
            <a:ext cx="5998840" cy="2067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CN" sz="2400" dirty="0" err="1"/>
              <a:t>Wollt</a:t>
            </a:r>
            <a:r>
              <a:rPr lang="en-US" altLang="zh-CN" sz="2400" dirty="0"/>
              <a:t> </a:t>
            </a:r>
            <a:r>
              <a:rPr lang="en-US" altLang="zh-CN" sz="2400" dirty="0" err="1"/>
              <a:t>ihr</a:t>
            </a:r>
            <a:r>
              <a:rPr lang="en-US" altLang="zh-CN" sz="2400" dirty="0"/>
              <a:t> </a:t>
            </a:r>
            <a:r>
              <a:rPr lang="en-US" altLang="zh-CN" sz="2400" dirty="0" err="1"/>
              <a:t>euch</a:t>
            </a:r>
            <a:r>
              <a:rPr lang="en-US" altLang="zh-CN" sz="2400" dirty="0"/>
              <a:t> </a:t>
            </a:r>
            <a:r>
              <a:rPr lang="en-US" altLang="zh-CN" sz="2400" dirty="0" err="1"/>
              <a:t>immer</a:t>
            </a:r>
            <a:r>
              <a:rPr lang="en-US" altLang="zh-CN" sz="2400" dirty="0"/>
              <a:t>/</a:t>
            </a:r>
            <a:r>
              <a:rPr lang="en-US" altLang="zh-CN" sz="2400" dirty="0" err="1"/>
              <a:t>manchmal</a:t>
            </a:r>
            <a:r>
              <a:rPr lang="en-US" altLang="zh-CN" sz="2400" dirty="0"/>
              <a:t> </a:t>
            </a:r>
            <a:r>
              <a:rPr lang="en-US" altLang="zh-CN" sz="2400" dirty="0" err="1"/>
              <a:t>vegetarisch</a:t>
            </a:r>
            <a:r>
              <a:rPr lang="en-US" altLang="zh-CN" sz="2400" dirty="0"/>
              <a:t> </a:t>
            </a:r>
            <a:r>
              <a:rPr lang="en-US" altLang="zh-CN" sz="2400" dirty="0" err="1"/>
              <a:t>ernähren</a:t>
            </a:r>
            <a:r>
              <a:rPr lang="en-US" altLang="zh-CN" sz="2400" dirty="0"/>
              <a:t>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3745" r="4676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de-DE" sz="5200"/>
              <a:t>Weitere Fragen? </a:t>
            </a:r>
          </a:p>
        </p:txBody>
      </p:sp>
      <p:pic>
        <p:nvPicPr>
          <p:cNvPr id="12" name="Picture 4" descr="Hölzerne Menschengestalt">
            <a:extLst>
              <a:ext uri="{FF2B5EF4-FFF2-40B4-BE49-F238E27FC236}">
                <a16:creationId xmlns:a16="http://schemas.microsoft.com/office/drawing/2014/main" id="{258954E1-FACF-16FE-6ECD-5AC240EB0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936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altLang="zh-CN" sz="4800"/>
              <a:t>Reflexion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zh-CN" alt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Vielen Dank für eure Aufmerksamkeit!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altLang="zh-CN" sz="5400">
                <a:latin typeface="Calibri" panose="020F0502020204030204" charset="0"/>
              </a:rPr>
              <a:t>Einstiegfrage: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e-DE" altLang="zh-CN" sz="2200">
                <a:latin typeface="Calibri" panose="020F0502020204030204" charset="0"/>
              </a:rPr>
              <a:t>Was hast du zum Mittag gegessen?</a:t>
            </a:r>
          </a:p>
          <a:p>
            <a:endParaRPr lang="de-DE" altLang="zh-CN" sz="2200">
              <a:latin typeface="Calibri" panose="020F0502020204030204" charset="0"/>
            </a:endParaRPr>
          </a:p>
          <a:p>
            <a:r>
              <a:rPr lang="de-DE" altLang="zh-CN" sz="2200">
                <a:latin typeface="Calibri" panose="020F0502020204030204" charset="0"/>
              </a:rPr>
              <a:t>Frühstück, Mittagsessen und Abendessen, welches ist am wichtigsten für dich?</a:t>
            </a:r>
          </a:p>
          <a:p>
            <a:endParaRPr lang="de-DE" altLang="zh-CN" sz="2200">
              <a:latin typeface="Calibri" panose="020F0502020204030204" charset="0"/>
            </a:endParaRPr>
          </a:p>
          <a:p>
            <a:r>
              <a:rPr lang="de-DE" altLang="zh-CN" sz="2200">
                <a:latin typeface="Calibri" panose="020F0502020204030204" charset="0"/>
              </a:rPr>
              <a:t>Trinkst du Getränke gern beim Essen? Wenn ja, was denn?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e-DE" altLang="zh-CN" sz="5400">
                <a:latin typeface="Calibri" panose="020F0502020204030204" charset="0"/>
              </a:rPr>
              <a:t>Was wir machen heute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9417BF8B-734C-71A1-3BB4-BE7587028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50076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de-DE" altLang="zh-CN" sz="3400">
                <a:latin typeface="Calibri" panose="020F0502020204030204" charset="0"/>
              </a:rPr>
              <a:t>Was wisst ihr über „Essen in Deutschland“</a:t>
            </a:r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altLang="zh-CN" sz="2000">
                <a:latin typeface="Calibri" panose="020F0502020204030204" charset="0"/>
                <a:hlinkClick r:id="rId2" action="ppaction://hlinkfile"/>
              </a:rPr>
              <a:t>Schreibt</a:t>
            </a:r>
            <a:r>
              <a:rPr lang="de-DE" altLang="zh-CN" sz="2000">
                <a:latin typeface="Calibri" panose="020F0502020204030204" charset="0"/>
              </a:rPr>
              <a:t> bitte auf!</a:t>
            </a:r>
          </a:p>
          <a:p>
            <a:pPr marL="0" indent="0">
              <a:buNone/>
            </a:pPr>
            <a:r>
              <a:rPr lang="de-DE" altLang="zh-CN" sz="2000">
                <a:latin typeface="Calibri" panose="020F0502020204030204" charset="0"/>
              </a:rPr>
              <a:t>https://www.menti.com/aljsnqwaap5x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mentimeter_qr_code"/>
          <p:cNvPicPr>
            <a:picLocks noChangeAspect="1"/>
          </p:cNvPicPr>
          <p:nvPr/>
        </p:nvPicPr>
        <p:blipFill rotWithShape="1">
          <a:blip r:embed="rId3"/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de-DE" altLang="zh-CN" sz="5400">
                <a:latin typeface="Calibri" panose="020F0502020204030204" charset="0"/>
              </a:rPr>
              <a:t>Mahlzeit!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de-DE" altLang="zh-CN" sz="2400">
                <a:latin typeface="Calibri" panose="020F0502020204030204" charset="0"/>
              </a:rPr>
              <a:t>Schaut euch zuerst ein Video ein, beachtet beim Anschaunen: </a:t>
            </a:r>
          </a:p>
          <a:p>
            <a:pPr lvl="1"/>
            <a:r>
              <a:rPr lang="de-DE" altLang="zh-CN">
                <a:latin typeface="Calibri" panose="020F0502020204030204" charset="0"/>
              </a:rPr>
              <a:t>Was isst man normalerweise zum Frühstücken/</a:t>
            </a:r>
            <a:r>
              <a:rPr lang="en-US" altLang="zh-CN">
                <a:latin typeface="Calibri" panose="020F0502020204030204" charset="0"/>
              </a:rPr>
              <a:t>Mittags - und Abendessen?</a:t>
            </a:r>
          </a:p>
          <a:p>
            <a:pPr lvl="1"/>
            <a:r>
              <a:rPr lang="en-US" altLang="zh-CN">
                <a:latin typeface="Calibri" panose="020F0502020204030204" charset="0"/>
              </a:rPr>
              <a:t>Wie nannt man Abendessen auch?</a:t>
            </a:r>
          </a:p>
          <a:p>
            <a:pPr lvl="1"/>
            <a:r>
              <a:rPr lang="en-US" altLang="zh-CN">
                <a:latin typeface="Calibri" panose="020F0502020204030204" charset="0"/>
              </a:rPr>
              <a:t>Was </a:t>
            </a:r>
            <a:r>
              <a:rPr lang="de-DE" altLang="zh-CN">
                <a:latin typeface="Calibri" panose="020F0502020204030204" charset="0"/>
              </a:rPr>
              <a:t>für andere Bedeutung hat „Mahlzeit“?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de-DE" altLang="zh-CN" sz="4800">
                <a:latin typeface="Calibri" panose="020F0502020204030204" charset="0"/>
              </a:rPr>
              <a:t>Essen in China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de-DE" altLang="zh-CN" sz="2400" dirty="0">
                <a:latin typeface="Calibri" panose="020F0502020204030204" charset="0"/>
              </a:rPr>
              <a:t>Was für Sprichtwort kennt ihr über Essen in China?</a:t>
            </a:r>
          </a:p>
          <a:p>
            <a:endParaRPr lang="de-DE" altLang="zh-CN" sz="2400" dirty="0">
              <a:latin typeface="Calibri" panose="020F0502020204030204" charset="0"/>
            </a:endParaRPr>
          </a:p>
          <a:p>
            <a:r>
              <a:rPr lang="de-DE" altLang="zh-CN" sz="2400" dirty="0">
                <a:latin typeface="Calibri" panose="020F0502020204030204" charset="0"/>
              </a:rPr>
              <a:t>Was isst man normalerweise zum F/M/A in China/ in deiner Heimatstadt?</a:t>
            </a:r>
          </a:p>
          <a:p>
            <a:endParaRPr lang="de-DE" altLang="zh-CN" sz="2400" dirty="0">
              <a:latin typeface="Calibri" panose="020F0502020204030204" charset="0"/>
            </a:endParaRPr>
          </a:p>
          <a:p>
            <a:r>
              <a:rPr lang="de-DE" altLang="zh-CN" sz="2400" dirty="0">
                <a:latin typeface="Calibri" panose="020F0502020204030204" charset="0"/>
              </a:rPr>
              <a:t>Was für Gewohnheiten kennt ihr noch in China?</a:t>
            </a:r>
          </a:p>
          <a:p>
            <a:r>
              <a:rPr lang="de-DE" altLang="zh-CN" sz="2400" dirty="0">
                <a:latin typeface="Calibri" panose="020F0502020204030204" charset="0"/>
              </a:rPr>
              <a:t>https://padlet.com/qupanpan441/essen-und-trinken-5ynnmxd641aikcwu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27223" y="557189"/>
            <a:ext cx="3826577" cy="1671566"/>
          </a:xfrm>
        </p:spPr>
        <p:txBody>
          <a:bodyPr>
            <a:normAutofit/>
          </a:bodyPr>
          <a:lstStyle/>
          <a:p>
            <a:r>
              <a:rPr lang="de-DE" altLang="zh-CN" sz="4000">
                <a:latin typeface="Calibri" panose="020F0502020204030204" charset="0"/>
              </a:rPr>
              <a:t>Rat mal! Richtig oder Falsch</a:t>
            </a:r>
          </a:p>
        </p:txBody>
      </p:sp>
      <p:pic>
        <p:nvPicPr>
          <p:cNvPr id="7" name="图片 6" descr="三明治店&#10;&#10;描述已自动生成"/>
          <p:cNvPicPr>
            <a:picLocks noChangeAspect="1"/>
          </p:cNvPicPr>
          <p:nvPr/>
        </p:nvPicPr>
        <p:blipFill rotWithShape="1">
          <a:blip r:embed="rId3"/>
          <a:srcRect l="26970" r="13320" b="-2"/>
          <a:stretch/>
        </p:blipFill>
        <p:spPr>
          <a:xfrm>
            <a:off x="20" y="-1"/>
            <a:ext cx="3997732" cy="4469126"/>
          </a:xfrm>
          <a:prstGeom prst="rect">
            <a:avLst/>
          </a:prstGeom>
        </p:spPr>
      </p:pic>
      <p:pic>
        <p:nvPicPr>
          <p:cNvPr id="8" name="图片 7" descr="盘子里有食物&#10;&#10;描述已自动生成"/>
          <p:cNvPicPr>
            <a:picLocks noChangeAspect="1"/>
          </p:cNvPicPr>
          <p:nvPr/>
        </p:nvPicPr>
        <p:blipFill rotWithShape="1">
          <a:blip r:embed="rId4"/>
          <a:srcRect r="9234" b="1"/>
          <a:stretch/>
        </p:blipFill>
        <p:spPr>
          <a:xfrm>
            <a:off x="4184069" y="-2"/>
            <a:ext cx="3027239" cy="2226220"/>
          </a:xfrm>
          <a:prstGeom prst="rect">
            <a:avLst/>
          </a:prstGeom>
        </p:spPr>
      </p:pic>
      <p:pic>
        <p:nvPicPr>
          <p:cNvPr id="6" name="图片 5" descr="桌子上的蛋糕&#10;&#10;描述已自动生成"/>
          <p:cNvPicPr>
            <a:picLocks noChangeAspect="1"/>
          </p:cNvPicPr>
          <p:nvPr/>
        </p:nvPicPr>
        <p:blipFill rotWithShape="1">
          <a:blip r:embed="rId5"/>
          <a:srcRect t="13141" r="-1" b="-1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</p:spPr>
      </p:pic>
      <p:pic>
        <p:nvPicPr>
          <p:cNvPr id="4" name="图片 3" descr="碗里的食物&#10;&#10;描述已自动生成"/>
          <p:cNvPicPr>
            <a:picLocks noChangeAspect="1"/>
          </p:cNvPicPr>
          <p:nvPr/>
        </p:nvPicPr>
        <p:blipFill rotWithShape="1">
          <a:blip r:embed="rId6"/>
          <a:srcRect l="5475" r="3688" b="6"/>
          <a:stretch/>
        </p:blipFill>
        <p:spPr>
          <a:xfrm>
            <a:off x="-3717" y="4638290"/>
            <a:ext cx="3020892" cy="2219710"/>
          </a:xfrm>
          <a:prstGeom prst="rect">
            <a:avLst/>
          </a:prstGeom>
        </p:spPr>
      </p:pic>
      <p:pic>
        <p:nvPicPr>
          <p:cNvPr id="5" name="图片 4" descr="桌子上的盘子里有许多食物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rcRect r="3" b="1603"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27223" y="2400475"/>
            <a:ext cx="3826578" cy="3776488"/>
          </a:xfrm>
        </p:spPr>
        <p:txBody>
          <a:bodyPr>
            <a:normAutofit/>
          </a:bodyPr>
          <a:lstStyle/>
          <a:p>
            <a:r>
              <a:rPr lang="de-DE" altLang="zh-CN" sz="2000" dirty="0">
                <a:latin typeface="Calibri" panose="020F0502020204030204" charset="0"/>
              </a:rPr>
              <a:t>Alle folgenden Spezialitäten gehören zu Deutschland</a:t>
            </a:r>
          </a:p>
          <a:p>
            <a:endParaRPr lang="de-DE" altLang="zh-CN" sz="2000" dirty="0">
              <a:latin typeface="Calibri" panose="020F0502020204030204" charset="0"/>
            </a:endParaRPr>
          </a:p>
          <a:p>
            <a:endParaRPr lang="de-DE" altLang="zh-CN" sz="2000" dirty="0">
              <a:latin typeface="Calibri" panose="020F0502020204030204" charset="0"/>
            </a:endParaRPr>
          </a:p>
          <a:p>
            <a:endParaRPr lang="de-DE" altLang="zh-CN" sz="2000" dirty="0">
              <a:latin typeface="Calibri" panose="020F0502020204030204" charset="0"/>
            </a:endParaRPr>
          </a:p>
          <a:p>
            <a:endParaRPr lang="de-DE" altLang="zh-CN" sz="2000" dirty="0"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5300" y="1562669"/>
            <a:ext cx="3389515" cy="2380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Currywurst </a:t>
            </a:r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ist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das </a:t>
            </a:r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beliebteste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Essen in Deutschland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03" r="19490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C7297D5-CB19-4F42-BD79-8682E4450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B3B8E7-57A2-4DAF-B728-D2A40C17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7622D6-6E7D-478E-947E-9017DFA1D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2"/>
          <a:srcRect l="8403" r="7068"/>
          <a:stretch/>
        </p:blipFill>
        <p:spPr>
          <a:xfrm>
            <a:off x="-2" y="-8460"/>
            <a:ext cx="3863338" cy="686815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F29988D-F3F2-40E9-BB8B-AAAC6FA31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156" y="696969"/>
            <a:ext cx="6651795" cy="5421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6219" y="1035170"/>
            <a:ext cx="5371379" cy="23003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zh-CN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Cola-Mix</a:t>
            </a:r>
            <a:r>
              <a:rPr lang="en-US" altLang="de-DE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*</a:t>
            </a:r>
            <a:r>
              <a:rPr lang="en-US" altLang="zh-CN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wird</a:t>
            </a:r>
            <a:r>
              <a:rPr lang="en-US" altLang="zh-CN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als</a:t>
            </a:r>
            <a:r>
              <a:rPr lang="en-US" altLang="zh-CN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Nationalgetränk</a:t>
            </a:r>
            <a:r>
              <a:rPr lang="en-US" altLang="zh-CN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 in Deu</a:t>
            </a:r>
            <a:r>
              <a:rPr lang="en-US" altLang="zh-CN" sz="4800" dirty="0">
                <a:sym typeface="+mn-ea"/>
              </a:rPr>
              <a:t>tschland</a:t>
            </a:r>
            <a:r>
              <a:rPr lang="en-US" altLang="zh-CN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genannt</a:t>
            </a:r>
            <a:endParaRPr lang="en-US" altLang="zh-CN" sz="4800" kern="1200" dirty="0">
              <a:solidFill>
                <a:schemeClr val="tx1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3A89AE-8FC4-32D5-742B-D249E82A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219" y="3573895"/>
            <a:ext cx="5371379" cy="23837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CN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*Eine Mischung von Cola und Orangensaft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E31B26-DE19-4BE9-8717-FB0FCB76F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537157" y="696969"/>
            <a:ext cx="170222" cy="542472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U0NWQ4NTE5NDRkODM0ZjA4YjhjNzliNzJkNjYxZW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22da8ef-75df-4009-ae5f-9d1cb4c6089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278</Words>
  <Application>Microsoft Office PowerPoint</Application>
  <PresentationFormat>宽屏</PresentationFormat>
  <Paragraphs>50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Helvetica Neue Medium</vt:lpstr>
      <vt:lpstr>Arial</vt:lpstr>
      <vt:lpstr>Calibri</vt:lpstr>
      <vt:lpstr>Office 主题</vt:lpstr>
      <vt:lpstr>Essen und Trinken</vt:lpstr>
      <vt:lpstr>Einstiegfrage:</vt:lpstr>
      <vt:lpstr>Was wir machen heute</vt:lpstr>
      <vt:lpstr>Was wisst ihr über „Essen in Deutschland“</vt:lpstr>
      <vt:lpstr>Mahlzeit!</vt:lpstr>
      <vt:lpstr>Essen in China</vt:lpstr>
      <vt:lpstr>Rat mal! Richtig oder Falsch</vt:lpstr>
      <vt:lpstr>Currywurst ist das beliebteste Essen in Deutschland</vt:lpstr>
      <vt:lpstr>Cola-Mix* wird als Nationalgetränk in Deutschland genannt</vt:lpstr>
      <vt:lpstr>Der Apfel ist das beliebteste Obst.</vt:lpstr>
      <vt:lpstr>PowerPoint 演示文稿</vt:lpstr>
      <vt:lpstr>Gruppenarbeit - Spezialität in euren Heimaten</vt:lpstr>
      <vt:lpstr>vegan oder vegetarisch...</vt:lpstr>
      <vt:lpstr>Weitere Fragen? </vt:lpstr>
      <vt:lpstr>Reflexion</vt:lpstr>
      <vt:lpstr>Vielen Dank für eure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 und Trinken</dc:title>
  <dc:creator>Administrator</dc:creator>
  <cp:lastModifiedBy>Panpan QU</cp:lastModifiedBy>
  <cp:revision>5</cp:revision>
  <dcterms:created xsi:type="dcterms:W3CDTF">2023-03-13T22:51:00Z</dcterms:created>
  <dcterms:modified xsi:type="dcterms:W3CDTF">2023-03-22T08:53:54Z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C618C1CC21C84E1FA922CF16DA427D11</vt:lpwstr>
  </property>
  <property fmtid="{D5CDD505-2E9C-101B-9397-08002B2CF9AE}" pid="3" name="KSOProductBuildVer">
    <vt:lpwstr>2052-11.1.0.13703</vt:lpwstr>
  </property>
</Properties>
</file>