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C8DC1A-F5AA-4320-8FE7-A0A170DDD8FD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4F43CF3-48EC-400E-BA0B-0808C55C4294}">
      <dgm:prSet/>
      <dgm:spPr/>
      <dgm:t>
        <a:bodyPr/>
        <a:lstStyle/>
        <a:p>
          <a:r>
            <a:rPr lang="de-DE"/>
            <a:t>über deutsche Filme sprechen</a:t>
          </a:r>
          <a:endParaRPr lang="en-US"/>
        </a:p>
      </dgm:t>
    </dgm:pt>
    <dgm:pt modelId="{868CA942-798D-425A-AAC7-92450CD63DA3}" type="parTrans" cxnId="{F86D3A82-8771-4369-A507-60E2D8800208}">
      <dgm:prSet/>
      <dgm:spPr/>
      <dgm:t>
        <a:bodyPr/>
        <a:lstStyle/>
        <a:p>
          <a:endParaRPr lang="en-US"/>
        </a:p>
      </dgm:t>
    </dgm:pt>
    <dgm:pt modelId="{35630CD5-BF7B-41E0-AF9F-0E2AC68949E1}" type="sibTrans" cxnId="{F86D3A82-8771-4369-A507-60E2D8800208}">
      <dgm:prSet/>
      <dgm:spPr/>
      <dgm:t>
        <a:bodyPr/>
        <a:lstStyle/>
        <a:p>
          <a:endParaRPr lang="en-US"/>
        </a:p>
      </dgm:t>
    </dgm:pt>
    <dgm:pt modelId="{C17A2836-BF83-44D7-9515-D57068643B3D}">
      <dgm:prSet/>
      <dgm:spPr/>
      <dgm:t>
        <a:bodyPr/>
        <a:lstStyle/>
        <a:p>
          <a:r>
            <a:rPr lang="de-DE"/>
            <a:t>über meinen Lieblingsfilm sprechen</a:t>
          </a:r>
          <a:endParaRPr lang="en-US"/>
        </a:p>
      </dgm:t>
    </dgm:pt>
    <dgm:pt modelId="{98D62D96-926B-4882-B564-245CD82C63F5}" type="parTrans" cxnId="{346BF8D3-35E9-4D76-892A-20F3A26CB6B1}">
      <dgm:prSet/>
      <dgm:spPr/>
      <dgm:t>
        <a:bodyPr/>
        <a:lstStyle/>
        <a:p>
          <a:endParaRPr lang="en-US"/>
        </a:p>
      </dgm:t>
    </dgm:pt>
    <dgm:pt modelId="{A679585B-57C8-4EB6-8333-6B783BD3A848}" type="sibTrans" cxnId="{346BF8D3-35E9-4D76-892A-20F3A26CB6B1}">
      <dgm:prSet/>
      <dgm:spPr/>
      <dgm:t>
        <a:bodyPr/>
        <a:lstStyle/>
        <a:p>
          <a:endParaRPr lang="en-US"/>
        </a:p>
      </dgm:t>
    </dgm:pt>
    <dgm:pt modelId="{5ED2C7FC-6924-4B17-A561-9B1978912D63}">
      <dgm:prSet/>
      <dgm:spPr/>
      <dgm:t>
        <a:bodyPr/>
        <a:lstStyle/>
        <a:p>
          <a:r>
            <a:rPr lang="de-DE"/>
            <a:t>Reflexion</a:t>
          </a:r>
          <a:endParaRPr lang="en-US"/>
        </a:p>
      </dgm:t>
    </dgm:pt>
    <dgm:pt modelId="{78DDA3D4-75E2-42BA-892A-DF6C3E71F4CC}" type="parTrans" cxnId="{C1085C7E-0957-4B19-806C-964283CBAC31}">
      <dgm:prSet/>
      <dgm:spPr/>
      <dgm:t>
        <a:bodyPr/>
        <a:lstStyle/>
        <a:p>
          <a:endParaRPr lang="en-US"/>
        </a:p>
      </dgm:t>
    </dgm:pt>
    <dgm:pt modelId="{D1333929-C3F6-4DE0-BD0D-2F65053F9ACB}" type="sibTrans" cxnId="{C1085C7E-0957-4B19-806C-964283CBAC31}">
      <dgm:prSet/>
      <dgm:spPr/>
      <dgm:t>
        <a:bodyPr/>
        <a:lstStyle/>
        <a:p>
          <a:endParaRPr lang="en-US"/>
        </a:p>
      </dgm:t>
    </dgm:pt>
    <dgm:pt modelId="{73A88340-20C4-4392-8B71-E85EB64C0BE3}" type="pres">
      <dgm:prSet presAssocID="{7EC8DC1A-F5AA-4320-8FE7-A0A170DDD8FD}" presName="root" presStyleCnt="0">
        <dgm:presLayoutVars>
          <dgm:dir/>
          <dgm:resizeHandles val="exact"/>
        </dgm:presLayoutVars>
      </dgm:prSet>
      <dgm:spPr/>
    </dgm:pt>
    <dgm:pt modelId="{E5759B7C-7647-445F-B5CE-7D9F6611137C}" type="pres">
      <dgm:prSet presAssocID="{C4F43CF3-48EC-400E-BA0B-0808C55C4294}" presName="compNode" presStyleCnt="0"/>
      <dgm:spPr/>
    </dgm:pt>
    <dgm:pt modelId="{ACEE889B-CE20-4BA9-B443-3DA9287346F2}" type="pres">
      <dgm:prSet presAssocID="{C4F43CF3-48EC-400E-BA0B-0808C55C429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5465A5EE-DB0E-40D9-AD0C-81A110954010}" type="pres">
      <dgm:prSet presAssocID="{C4F43CF3-48EC-400E-BA0B-0808C55C4294}" presName="spaceRect" presStyleCnt="0"/>
      <dgm:spPr/>
    </dgm:pt>
    <dgm:pt modelId="{EA3A8149-A323-444D-8826-5D9C9833EFAE}" type="pres">
      <dgm:prSet presAssocID="{C4F43CF3-48EC-400E-BA0B-0808C55C4294}" presName="textRect" presStyleLbl="revTx" presStyleIdx="0" presStyleCnt="3">
        <dgm:presLayoutVars>
          <dgm:chMax val="1"/>
          <dgm:chPref val="1"/>
        </dgm:presLayoutVars>
      </dgm:prSet>
      <dgm:spPr/>
    </dgm:pt>
    <dgm:pt modelId="{E9645293-E7D4-454C-8BB4-73A941B8A882}" type="pres">
      <dgm:prSet presAssocID="{35630CD5-BF7B-41E0-AF9F-0E2AC68949E1}" presName="sibTrans" presStyleCnt="0"/>
      <dgm:spPr/>
    </dgm:pt>
    <dgm:pt modelId="{D374F26C-49A4-4808-B740-693F900CAD92}" type="pres">
      <dgm:prSet presAssocID="{C17A2836-BF83-44D7-9515-D57068643B3D}" presName="compNode" presStyleCnt="0"/>
      <dgm:spPr/>
    </dgm:pt>
    <dgm:pt modelId="{CADFEDC6-3861-46A2-BBCC-41BC7ADA8413}" type="pres">
      <dgm:prSet presAssocID="{C17A2836-BF83-44D7-9515-D57068643B3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 microphone"/>
        </a:ext>
      </dgm:extLst>
    </dgm:pt>
    <dgm:pt modelId="{27E3B3C0-FA84-42A4-A25E-CF131E9D602D}" type="pres">
      <dgm:prSet presAssocID="{C17A2836-BF83-44D7-9515-D57068643B3D}" presName="spaceRect" presStyleCnt="0"/>
      <dgm:spPr/>
    </dgm:pt>
    <dgm:pt modelId="{1F7E67FE-515A-4D27-97D0-F64540CE0D62}" type="pres">
      <dgm:prSet presAssocID="{C17A2836-BF83-44D7-9515-D57068643B3D}" presName="textRect" presStyleLbl="revTx" presStyleIdx="1" presStyleCnt="3">
        <dgm:presLayoutVars>
          <dgm:chMax val="1"/>
          <dgm:chPref val="1"/>
        </dgm:presLayoutVars>
      </dgm:prSet>
      <dgm:spPr/>
    </dgm:pt>
    <dgm:pt modelId="{48995326-E520-4E12-A6E6-AB5B0DD68A76}" type="pres">
      <dgm:prSet presAssocID="{A679585B-57C8-4EB6-8333-6B783BD3A848}" presName="sibTrans" presStyleCnt="0"/>
      <dgm:spPr/>
    </dgm:pt>
    <dgm:pt modelId="{D0D302EE-C06E-4173-B2F1-E5565722FA79}" type="pres">
      <dgm:prSet presAssocID="{5ED2C7FC-6924-4B17-A561-9B1978912D63}" presName="compNode" presStyleCnt="0"/>
      <dgm:spPr/>
    </dgm:pt>
    <dgm:pt modelId="{F2C0FF83-78A3-4DC4-80FB-58B3242F94D7}" type="pres">
      <dgm:prSet presAssocID="{5ED2C7FC-6924-4B17-A561-9B1978912D6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492A975D-C962-44A7-8F2A-3C261FBBE36C}" type="pres">
      <dgm:prSet presAssocID="{5ED2C7FC-6924-4B17-A561-9B1978912D63}" presName="spaceRect" presStyleCnt="0"/>
      <dgm:spPr/>
    </dgm:pt>
    <dgm:pt modelId="{3B484B85-7F6D-4896-A29E-9F9518E9B7D5}" type="pres">
      <dgm:prSet presAssocID="{5ED2C7FC-6924-4B17-A561-9B1978912D6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C48415-EEE7-49B0-BA85-FD9F9740DDD9}" type="presOf" srcId="{5ED2C7FC-6924-4B17-A561-9B1978912D63}" destId="{3B484B85-7F6D-4896-A29E-9F9518E9B7D5}" srcOrd="0" destOrd="0" presId="urn:microsoft.com/office/officeart/2018/2/layout/IconLabelList"/>
    <dgm:cxn modelId="{16FE931C-5AD5-4E33-991C-0B7D3C3BDF66}" type="presOf" srcId="{C17A2836-BF83-44D7-9515-D57068643B3D}" destId="{1F7E67FE-515A-4D27-97D0-F64540CE0D62}" srcOrd="0" destOrd="0" presId="urn:microsoft.com/office/officeart/2018/2/layout/IconLabelList"/>
    <dgm:cxn modelId="{F7EB6B4F-3A80-4BF1-884E-C3455C2A3C55}" type="presOf" srcId="{7EC8DC1A-F5AA-4320-8FE7-A0A170DDD8FD}" destId="{73A88340-20C4-4392-8B71-E85EB64C0BE3}" srcOrd="0" destOrd="0" presId="urn:microsoft.com/office/officeart/2018/2/layout/IconLabelList"/>
    <dgm:cxn modelId="{D1BC8055-82A0-447F-9EDE-E5B6B2F56D94}" type="presOf" srcId="{C4F43CF3-48EC-400E-BA0B-0808C55C4294}" destId="{EA3A8149-A323-444D-8826-5D9C9833EFAE}" srcOrd="0" destOrd="0" presId="urn:microsoft.com/office/officeart/2018/2/layout/IconLabelList"/>
    <dgm:cxn modelId="{C1085C7E-0957-4B19-806C-964283CBAC31}" srcId="{7EC8DC1A-F5AA-4320-8FE7-A0A170DDD8FD}" destId="{5ED2C7FC-6924-4B17-A561-9B1978912D63}" srcOrd="2" destOrd="0" parTransId="{78DDA3D4-75E2-42BA-892A-DF6C3E71F4CC}" sibTransId="{D1333929-C3F6-4DE0-BD0D-2F65053F9ACB}"/>
    <dgm:cxn modelId="{F86D3A82-8771-4369-A507-60E2D8800208}" srcId="{7EC8DC1A-F5AA-4320-8FE7-A0A170DDD8FD}" destId="{C4F43CF3-48EC-400E-BA0B-0808C55C4294}" srcOrd="0" destOrd="0" parTransId="{868CA942-798D-425A-AAC7-92450CD63DA3}" sibTransId="{35630CD5-BF7B-41E0-AF9F-0E2AC68949E1}"/>
    <dgm:cxn modelId="{346BF8D3-35E9-4D76-892A-20F3A26CB6B1}" srcId="{7EC8DC1A-F5AA-4320-8FE7-A0A170DDD8FD}" destId="{C17A2836-BF83-44D7-9515-D57068643B3D}" srcOrd="1" destOrd="0" parTransId="{98D62D96-926B-4882-B564-245CD82C63F5}" sibTransId="{A679585B-57C8-4EB6-8333-6B783BD3A848}"/>
    <dgm:cxn modelId="{D5B8514E-7149-4360-B567-3F56DD13E0DF}" type="presParOf" srcId="{73A88340-20C4-4392-8B71-E85EB64C0BE3}" destId="{E5759B7C-7647-445F-B5CE-7D9F6611137C}" srcOrd="0" destOrd="0" presId="urn:microsoft.com/office/officeart/2018/2/layout/IconLabelList"/>
    <dgm:cxn modelId="{73409D87-0E67-40BF-9751-2E08AE8845CA}" type="presParOf" srcId="{E5759B7C-7647-445F-B5CE-7D9F6611137C}" destId="{ACEE889B-CE20-4BA9-B443-3DA9287346F2}" srcOrd="0" destOrd="0" presId="urn:microsoft.com/office/officeart/2018/2/layout/IconLabelList"/>
    <dgm:cxn modelId="{884B5827-AFD1-48BC-A992-C92EB34A9C7F}" type="presParOf" srcId="{E5759B7C-7647-445F-B5CE-7D9F6611137C}" destId="{5465A5EE-DB0E-40D9-AD0C-81A110954010}" srcOrd="1" destOrd="0" presId="urn:microsoft.com/office/officeart/2018/2/layout/IconLabelList"/>
    <dgm:cxn modelId="{89B381B9-E0CC-4517-95B9-160C2AA64248}" type="presParOf" srcId="{E5759B7C-7647-445F-B5CE-7D9F6611137C}" destId="{EA3A8149-A323-444D-8826-5D9C9833EFAE}" srcOrd="2" destOrd="0" presId="urn:microsoft.com/office/officeart/2018/2/layout/IconLabelList"/>
    <dgm:cxn modelId="{764F82B7-F8EE-4E7B-8B00-8F6168143FAD}" type="presParOf" srcId="{73A88340-20C4-4392-8B71-E85EB64C0BE3}" destId="{E9645293-E7D4-454C-8BB4-73A941B8A882}" srcOrd="1" destOrd="0" presId="urn:microsoft.com/office/officeart/2018/2/layout/IconLabelList"/>
    <dgm:cxn modelId="{CD96BFFB-5243-42CC-AD95-5BC982BFA218}" type="presParOf" srcId="{73A88340-20C4-4392-8B71-E85EB64C0BE3}" destId="{D374F26C-49A4-4808-B740-693F900CAD92}" srcOrd="2" destOrd="0" presId="urn:microsoft.com/office/officeart/2018/2/layout/IconLabelList"/>
    <dgm:cxn modelId="{12954E97-306C-4CE8-9CD9-F5423A27DE64}" type="presParOf" srcId="{D374F26C-49A4-4808-B740-693F900CAD92}" destId="{CADFEDC6-3861-46A2-BBCC-41BC7ADA8413}" srcOrd="0" destOrd="0" presId="urn:microsoft.com/office/officeart/2018/2/layout/IconLabelList"/>
    <dgm:cxn modelId="{10325DF5-099B-47B4-82C9-BB5C798BC649}" type="presParOf" srcId="{D374F26C-49A4-4808-B740-693F900CAD92}" destId="{27E3B3C0-FA84-42A4-A25E-CF131E9D602D}" srcOrd="1" destOrd="0" presId="urn:microsoft.com/office/officeart/2018/2/layout/IconLabelList"/>
    <dgm:cxn modelId="{95D99E6E-F8F0-41FF-AF3C-C1A723D41996}" type="presParOf" srcId="{D374F26C-49A4-4808-B740-693F900CAD92}" destId="{1F7E67FE-515A-4D27-97D0-F64540CE0D62}" srcOrd="2" destOrd="0" presId="urn:microsoft.com/office/officeart/2018/2/layout/IconLabelList"/>
    <dgm:cxn modelId="{6B7E34F5-84BC-4922-90F3-7A869B8C8680}" type="presParOf" srcId="{73A88340-20C4-4392-8B71-E85EB64C0BE3}" destId="{48995326-E520-4E12-A6E6-AB5B0DD68A76}" srcOrd="3" destOrd="0" presId="urn:microsoft.com/office/officeart/2018/2/layout/IconLabelList"/>
    <dgm:cxn modelId="{722DFB46-7223-4BF4-9BAC-98BFB4138A91}" type="presParOf" srcId="{73A88340-20C4-4392-8B71-E85EB64C0BE3}" destId="{D0D302EE-C06E-4173-B2F1-E5565722FA79}" srcOrd="4" destOrd="0" presId="urn:microsoft.com/office/officeart/2018/2/layout/IconLabelList"/>
    <dgm:cxn modelId="{00B8DC2A-9894-4C8F-81DB-9C1AF823F6E5}" type="presParOf" srcId="{D0D302EE-C06E-4173-B2F1-E5565722FA79}" destId="{F2C0FF83-78A3-4DC4-80FB-58B3242F94D7}" srcOrd="0" destOrd="0" presId="urn:microsoft.com/office/officeart/2018/2/layout/IconLabelList"/>
    <dgm:cxn modelId="{B6317F76-4714-4C16-BAA4-776E83D82E72}" type="presParOf" srcId="{D0D302EE-C06E-4173-B2F1-E5565722FA79}" destId="{492A975D-C962-44A7-8F2A-3C261FBBE36C}" srcOrd="1" destOrd="0" presId="urn:microsoft.com/office/officeart/2018/2/layout/IconLabelList"/>
    <dgm:cxn modelId="{177F55E9-D300-478F-A1D3-7E1057DD755D}" type="presParOf" srcId="{D0D302EE-C06E-4173-B2F1-E5565722FA79}" destId="{3B484B85-7F6D-4896-A29E-9F9518E9B7D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E889B-CE20-4BA9-B443-3DA9287346F2}">
      <dsp:nvSpPr>
        <dsp:cNvPr id="0" name=""/>
        <dsp:cNvSpPr/>
      </dsp:nvSpPr>
      <dsp:spPr>
        <a:xfrm>
          <a:off x="947201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3A8149-A323-444D-8826-5D9C9833EFAE}">
      <dsp:nvSpPr>
        <dsp:cNvPr id="0" name=""/>
        <dsp:cNvSpPr/>
      </dsp:nvSpPr>
      <dsp:spPr>
        <a:xfrm>
          <a:off x="59990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/>
            <a:t>über deutsche Filme sprechen</a:t>
          </a:r>
          <a:endParaRPr lang="en-US" sz="2500" kern="1200"/>
        </a:p>
      </dsp:txBody>
      <dsp:txXfrm>
        <a:off x="59990" y="2654049"/>
        <a:ext cx="3226223" cy="720000"/>
      </dsp:txXfrm>
    </dsp:sp>
    <dsp:sp modelId="{CADFEDC6-3861-46A2-BBCC-41BC7ADA8413}">
      <dsp:nvSpPr>
        <dsp:cNvPr id="0" name=""/>
        <dsp:cNvSpPr/>
      </dsp:nvSpPr>
      <dsp:spPr>
        <a:xfrm>
          <a:off x="4738014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7E67FE-515A-4D27-97D0-F64540CE0D62}">
      <dsp:nvSpPr>
        <dsp:cNvPr id="0" name=""/>
        <dsp:cNvSpPr/>
      </dsp:nvSpPr>
      <dsp:spPr>
        <a:xfrm>
          <a:off x="3850802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/>
            <a:t>über meinen Lieblingsfilm sprechen</a:t>
          </a:r>
          <a:endParaRPr lang="en-US" sz="2500" kern="1200"/>
        </a:p>
      </dsp:txBody>
      <dsp:txXfrm>
        <a:off x="3850802" y="2654049"/>
        <a:ext cx="3226223" cy="720000"/>
      </dsp:txXfrm>
    </dsp:sp>
    <dsp:sp modelId="{F2C0FF83-78A3-4DC4-80FB-58B3242F94D7}">
      <dsp:nvSpPr>
        <dsp:cNvPr id="0" name=""/>
        <dsp:cNvSpPr/>
      </dsp:nvSpPr>
      <dsp:spPr>
        <a:xfrm>
          <a:off x="8528826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484B85-7F6D-4896-A29E-9F9518E9B7D5}">
      <dsp:nvSpPr>
        <dsp:cNvPr id="0" name=""/>
        <dsp:cNvSpPr/>
      </dsp:nvSpPr>
      <dsp:spPr>
        <a:xfrm>
          <a:off x="7641615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/>
            <a:t>Reflexion</a:t>
          </a:r>
          <a:endParaRPr lang="en-US" sz="2500" kern="1200"/>
        </a:p>
      </dsp:txBody>
      <dsp:txXfrm>
        <a:off x="7641615" y="2654049"/>
        <a:ext cx="3226223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ilm reel and slate">
            <a:extLst>
              <a:ext uri="{FF2B5EF4-FFF2-40B4-BE49-F238E27FC236}">
                <a16:creationId xmlns:a16="http://schemas.microsoft.com/office/drawing/2014/main" id="{F8AE4777-710B-A96D-9E02-A992BFD3AC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96" b="3234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altLang="zh-CN" sz="5200">
                <a:solidFill>
                  <a:srgbClr val="FFFFFF"/>
                </a:solidFill>
              </a:rPr>
              <a:t>Film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altLang="zh-CN" sz="2200">
                <a:solidFill>
                  <a:srgbClr val="FFFFFF"/>
                </a:solidFill>
              </a:rPr>
              <a:t>Kursleiterin: Qu, Panpan</a:t>
            </a:r>
          </a:p>
          <a:p>
            <a:r>
              <a:rPr lang="en-US" altLang="zh-CN" sz="2200">
                <a:solidFill>
                  <a:srgbClr val="FFFFFF"/>
                </a:solidFill>
              </a:rPr>
              <a:t>Teilnehmer: 7</a:t>
            </a:r>
          </a:p>
          <a:p>
            <a:r>
              <a:rPr lang="en-US" altLang="zh-CN" sz="2200">
                <a:solidFill>
                  <a:srgbClr val="FFFFFF"/>
                </a:solidFill>
              </a:rPr>
              <a:t>Datum: 19.04.2023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0087D53-9295-4463-AAE4-D5C626046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8881" y="4501453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US" sz="3100"/>
              <a:t>„</a:t>
            </a:r>
            <a:r>
              <a:rPr lang="en-US" altLang="zh-CN" sz="3100"/>
              <a:t>Titanic“ wurde von Deutschland für politische Propaganda neu gedreht.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20040" y="379865"/>
            <a:ext cx="5614416" cy="377569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4496" y="695676"/>
            <a:ext cx="5614416" cy="3144072"/>
          </a:xfrm>
          <a:prstGeom prst="rect">
            <a:avLst/>
          </a:prstGeom>
        </p:spPr>
      </p:pic>
      <p:sp>
        <p:nvSpPr>
          <p:cNvPr id="12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435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7070" y="643467"/>
            <a:ext cx="5417859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5400"/>
              <a:t>Wortschatz </a:t>
            </a:r>
            <a:r>
              <a:rPr lang="de-DE" altLang="zh-CN" sz="5400">
                <a:latin typeface="Calibri" panose="020F0502020204030204" charset="0"/>
              </a:rPr>
              <a:t>über Filme...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de-DE" altLang="zh-CN" sz="1900" dirty="0">
                <a:latin typeface="Calibri" panose="020F0502020204030204" charset="0"/>
              </a:rPr>
              <a:t>das Drehbuch</a:t>
            </a:r>
            <a:r>
              <a:rPr lang="en-US" altLang="de-DE" sz="1900" dirty="0">
                <a:latin typeface="Calibri" panose="020F0502020204030204" charset="0"/>
              </a:rPr>
              <a:t>           </a:t>
            </a:r>
            <a:r>
              <a:rPr lang="zh-CN" altLang="en-US" sz="1900" dirty="0">
                <a:latin typeface="Calibri" panose="020F0502020204030204" charset="0"/>
              </a:rPr>
              <a:t>剧本</a:t>
            </a:r>
            <a:endParaRPr lang="zh-CN" altLang="en-US" sz="1900" dirty="0"/>
          </a:p>
          <a:p>
            <a:r>
              <a:rPr lang="zh-CN" altLang="en-US" sz="1900" dirty="0"/>
              <a:t>Buchverfilmung</a:t>
            </a:r>
            <a:r>
              <a:rPr lang="en-US" altLang="zh-CN" sz="1900" dirty="0"/>
              <a:t>        </a:t>
            </a:r>
            <a:r>
              <a:rPr lang="zh-CN" altLang="en-US" sz="1900" dirty="0"/>
              <a:t>书籍影视化</a:t>
            </a:r>
            <a:endParaRPr lang="en-US" altLang="zh-CN" sz="1900" dirty="0"/>
          </a:p>
          <a:p>
            <a:r>
              <a:rPr lang="zh-CN" altLang="en-US" sz="1900" dirty="0"/>
              <a:t>Regisseur</a:t>
            </a:r>
            <a:r>
              <a:rPr lang="en-US" altLang="zh-CN" sz="1900" dirty="0"/>
              <a:t>*in             </a:t>
            </a:r>
            <a:r>
              <a:rPr lang="zh-CN" altLang="en-US" sz="1900" dirty="0"/>
              <a:t>导演</a:t>
            </a:r>
          </a:p>
          <a:p>
            <a:r>
              <a:rPr lang="en-US" altLang="zh-CN" sz="1900" dirty="0"/>
              <a:t>der </a:t>
            </a:r>
            <a:r>
              <a:rPr lang="zh-CN" altLang="en-US" sz="1900" dirty="0"/>
              <a:t>Protagonist</a:t>
            </a:r>
            <a:r>
              <a:rPr lang="en-US" altLang="zh-CN" sz="1900" dirty="0"/>
              <a:t>*in   </a:t>
            </a:r>
            <a:r>
              <a:rPr lang="zh-CN" altLang="en-US" sz="1900" dirty="0"/>
              <a:t>主人公</a:t>
            </a:r>
          </a:p>
          <a:p>
            <a:r>
              <a:rPr lang="de-DE" altLang="zh-CN" sz="1900" dirty="0">
                <a:latin typeface="Calibri" panose="020F0502020204030204" charset="0"/>
                <a:sym typeface="+mn-ea"/>
              </a:rPr>
              <a:t>Schauspieler</a:t>
            </a:r>
            <a:r>
              <a:rPr lang="en-US" altLang="zh-CN" sz="1900" dirty="0">
                <a:latin typeface="Calibri" panose="020F0502020204030204" charset="0"/>
                <a:sym typeface="+mn-ea"/>
              </a:rPr>
              <a:t>*in        </a:t>
            </a:r>
            <a:r>
              <a:rPr lang="zh-CN" altLang="en-US" sz="1900" dirty="0">
                <a:latin typeface="Calibri" panose="020F0502020204030204" charset="0"/>
                <a:sym typeface="+mn-ea"/>
              </a:rPr>
              <a:t>演员</a:t>
            </a:r>
          </a:p>
          <a:p>
            <a:r>
              <a:rPr lang="en-US" altLang="zh-CN" sz="1900" dirty="0" err="1">
                <a:latin typeface="Calibri" panose="020F0502020204030204" charset="0"/>
                <a:sym typeface="+mn-ea"/>
              </a:rPr>
              <a:t>Hauptrolle</a:t>
            </a:r>
            <a:r>
              <a:rPr lang="en-US" altLang="zh-CN" sz="1900" dirty="0">
                <a:latin typeface="Calibri" panose="020F0502020204030204" charset="0"/>
                <a:sym typeface="+mn-ea"/>
              </a:rPr>
              <a:t>/</a:t>
            </a:r>
            <a:r>
              <a:rPr lang="en-US" altLang="zh-CN" sz="1900" dirty="0" err="1">
                <a:latin typeface="Calibri" panose="020F0502020204030204" charset="0"/>
                <a:sym typeface="+mn-ea"/>
              </a:rPr>
              <a:t>Nebenrolle</a:t>
            </a:r>
            <a:r>
              <a:rPr lang="en-US" altLang="zh-CN" sz="1900" dirty="0">
                <a:latin typeface="Calibri" panose="020F0502020204030204" charset="0"/>
                <a:sym typeface="+mn-ea"/>
              </a:rPr>
              <a:t> </a:t>
            </a:r>
            <a:r>
              <a:rPr lang="zh-CN" altLang="en-US" sz="1900" dirty="0">
                <a:latin typeface="Calibri" panose="020F0502020204030204" charset="0"/>
                <a:sym typeface="+mn-ea"/>
              </a:rPr>
              <a:t>主角，配角</a:t>
            </a:r>
            <a:endParaRPr lang="en-US" altLang="zh-CN" sz="1900" dirty="0">
              <a:latin typeface="Calibri" panose="020F0502020204030204" charset="0"/>
            </a:endParaRPr>
          </a:p>
          <a:p>
            <a:r>
              <a:rPr lang="de-DE" altLang="zh-CN" sz="1900" dirty="0">
                <a:latin typeface="Calibri" panose="020F0502020204030204" charset="0"/>
              </a:rPr>
              <a:t>Handlung</a:t>
            </a:r>
            <a:r>
              <a:rPr lang="en-US" altLang="de-DE" sz="1900" dirty="0">
                <a:latin typeface="Calibri" panose="020F0502020204030204" charset="0"/>
              </a:rPr>
              <a:t>                    </a:t>
            </a:r>
            <a:r>
              <a:rPr lang="zh-CN" altLang="en-US" sz="1900" dirty="0">
                <a:latin typeface="Calibri" panose="020F0502020204030204" charset="0"/>
              </a:rPr>
              <a:t>情节</a:t>
            </a:r>
            <a:endParaRPr lang="de-DE" altLang="zh-CN" sz="1900" dirty="0">
              <a:latin typeface="Calibri" panose="020F0502020204030204" charset="0"/>
            </a:endParaRPr>
          </a:p>
          <a:p>
            <a:r>
              <a:rPr lang="de-DE" altLang="zh-CN" sz="1900" dirty="0">
                <a:latin typeface="Calibri" panose="020F0502020204030204" charset="0"/>
              </a:rPr>
              <a:t>auf... besieren </a:t>
            </a:r>
            <a:r>
              <a:rPr lang="en-US" altLang="de-DE" sz="1900" dirty="0">
                <a:latin typeface="Calibri" panose="020F0502020204030204" charset="0"/>
              </a:rPr>
              <a:t>           </a:t>
            </a:r>
            <a:r>
              <a:rPr lang="zh-CN" altLang="en-US" sz="1900" dirty="0">
                <a:latin typeface="Calibri" panose="020F0502020204030204" charset="0"/>
              </a:rPr>
              <a:t>基于</a:t>
            </a:r>
            <a:endParaRPr lang="de-DE" altLang="zh-CN" sz="1900" dirty="0">
              <a:latin typeface="Calibri" panose="020F0502020204030204" charset="0"/>
            </a:endParaRPr>
          </a:p>
          <a:p>
            <a:r>
              <a:rPr lang="de-DE" altLang="zh-CN" sz="1900" dirty="0">
                <a:latin typeface="Calibri" panose="020F0502020204030204" charset="0"/>
              </a:rPr>
              <a:t>Zuschauer</a:t>
            </a:r>
            <a:r>
              <a:rPr lang="en-US" altLang="de-DE" sz="1900" dirty="0">
                <a:latin typeface="Calibri" panose="020F0502020204030204" charset="0"/>
              </a:rPr>
              <a:t>                   </a:t>
            </a:r>
            <a:r>
              <a:rPr lang="zh-CN" altLang="en-US" sz="1900" dirty="0">
                <a:latin typeface="Calibri" panose="020F0502020204030204" charset="0"/>
              </a:rPr>
              <a:t>观众</a:t>
            </a:r>
          </a:p>
          <a:p>
            <a:r>
              <a:rPr lang="en-US" altLang="zh-CN" sz="1900" dirty="0" err="1">
                <a:latin typeface="Calibri" panose="020F0502020204030204" charset="0"/>
              </a:rPr>
              <a:t>Szene</a:t>
            </a:r>
            <a:r>
              <a:rPr lang="en-US" altLang="zh-CN" sz="1900" dirty="0">
                <a:latin typeface="Calibri" panose="020F0502020204030204" charset="0"/>
              </a:rPr>
              <a:t>                           </a:t>
            </a:r>
            <a:r>
              <a:rPr lang="zh-CN" altLang="en-US" sz="1900" dirty="0">
                <a:latin typeface="Calibri" panose="020F0502020204030204" charset="0"/>
              </a:rPr>
              <a:t>场景</a:t>
            </a:r>
          </a:p>
          <a:p>
            <a:r>
              <a:rPr lang="en-US" altLang="de-DE" sz="1900" dirty="0">
                <a:latin typeface="Calibri" panose="020F0502020204030204" charset="0"/>
              </a:rPr>
              <a:t>der Trailer                   </a:t>
            </a:r>
            <a:r>
              <a:rPr lang="zh-CN" altLang="en-US" sz="1900" dirty="0">
                <a:latin typeface="Calibri" panose="020F0502020204030204" charset="0"/>
              </a:rPr>
              <a:t>预告</a:t>
            </a:r>
            <a:endParaRPr lang="en-US" altLang="zh-CN" sz="1900" dirty="0">
              <a:latin typeface="Calibri" panose="020F050202020403020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anchor="t">
            <a:normAutofit/>
          </a:bodyPr>
          <a:lstStyle/>
          <a:p>
            <a:r>
              <a:rPr lang="en-US" altLang="de-DE" sz="5400">
                <a:solidFill>
                  <a:srgbClr val="FFFFFF"/>
                </a:solidFill>
                <a:latin typeface="Calibri" panose="020F0502020204030204" charset="0"/>
              </a:rPr>
              <a:t>Diskussion zu zweit.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5999" y="882315"/>
            <a:ext cx="5254754" cy="5294647"/>
          </a:xfrm>
        </p:spPr>
        <p:txBody>
          <a:bodyPr>
            <a:normAutofit/>
          </a:bodyPr>
          <a:lstStyle/>
          <a:p>
            <a:r>
              <a:rPr lang="en-US" altLang="zh-CN" dirty="0">
                <a:sym typeface="+mn-ea"/>
              </a:rPr>
              <a:t>Was </a:t>
            </a:r>
            <a:r>
              <a:rPr lang="de-DE" altLang="en-US" dirty="0">
                <a:latin typeface="Calibri" panose="020F0502020204030204" charset="0"/>
                <a:sym typeface="+mn-ea"/>
              </a:rPr>
              <a:t>ist für </a:t>
            </a:r>
            <a:r>
              <a:rPr lang="en-US" altLang="de-DE" dirty="0" err="1">
                <a:latin typeface="Calibri" panose="020F0502020204030204" charset="0"/>
                <a:sym typeface="+mn-ea"/>
              </a:rPr>
              <a:t>euch</a:t>
            </a:r>
            <a:r>
              <a:rPr lang="de-DE" altLang="en-US" dirty="0">
                <a:latin typeface="Calibri" panose="020F0502020204030204" charset="0"/>
                <a:sym typeface="+mn-ea"/>
              </a:rPr>
              <a:t> </a:t>
            </a:r>
            <a:r>
              <a:rPr lang="en-US" altLang="de-DE" dirty="0" err="1">
                <a:latin typeface="Calibri" panose="020F0502020204030204" charset="0"/>
                <a:sym typeface="+mn-ea"/>
              </a:rPr>
              <a:t>beiden</a:t>
            </a:r>
            <a:r>
              <a:rPr lang="en-US" altLang="de-DE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dirty="0">
                <a:latin typeface="Calibri" panose="020F0502020204030204" charset="0"/>
                <a:sym typeface="+mn-ea"/>
              </a:rPr>
              <a:t>wichtig bei</a:t>
            </a:r>
            <a:r>
              <a:rPr lang="en-US" altLang="de-DE" dirty="0">
                <a:latin typeface="Calibri" panose="020F0502020204030204" charset="0"/>
                <a:sym typeface="+mn-ea"/>
              </a:rPr>
              <a:t> der</a:t>
            </a:r>
            <a:r>
              <a:rPr lang="de-DE" altLang="en-US" dirty="0">
                <a:latin typeface="Calibri" panose="020F0502020204030204" charset="0"/>
                <a:sym typeface="+mn-ea"/>
              </a:rPr>
              <a:t> Auswahl </a:t>
            </a:r>
            <a:r>
              <a:rPr lang="en-US" altLang="de-DE" dirty="0" err="1">
                <a:latin typeface="Calibri" panose="020F0502020204030204" charset="0"/>
                <a:sym typeface="+mn-ea"/>
              </a:rPr>
              <a:t>eines</a:t>
            </a:r>
            <a:r>
              <a:rPr lang="de-DE" altLang="en-US" dirty="0">
                <a:latin typeface="Calibri" panose="020F0502020204030204" charset="0"/>
                <a:sym typeface="+mn-ea"/>
              </a:rPr>
              <a:t> Film</a:t>
            </a:r>
            <a:r>
              <a:rPr lang="en-US" altLang="de-DE" dirty="0">
                <a:latin typeface="Calibri" panose="020F0502020204030204" charset="0"/>
                <a:sym typeface="+mn-ea"/>
              </a:rPr>
              <a:t>s? </a:t>
            </a:r>
            <a:endParaRPr lang="en-US" altLang="de-DE" dirty="0">
              <a:latin typeface="Calibri" panose="020F0502020204030204" charset="0"/>
            </a:endParaRPr>
          </a:p>
          <a:p>
            <a:endParaRPr lang="zh-CN" alt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anchor="t">
            <a:normAutofit/>
          </a:bodyPr>
          <a:lstStyle/>
          <a:p>
            <a:r>
              <a:rPr lang="en-US" altLang="zh-CN" sz="4600">
                <a:solidFill>
                  <a:srgbClr val="FFFFFF"/>
                </a:solidFill>
              </a:rPr>
              <a:t>Mein Lieblingsfilm...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5999" y="882315"/>
            <a:ext cx="5254754" cy="5294647"/>
          </a:xfrm>
        </p:spPr>
        <p:txBody>
          <a:bodyPr>
            <a:normAutofit/>
          </a:bodyPr>
          <a:lstStyle/>
          <a:p>
            <a:r>
              <a:rPr lang="en-US" altLang="zh-CN" dirty="0"/>
              <a:t>Was </a:t>
            </a:r>
            <a:r>
              <a:rPr lang="en-US" altLang="zh-CN" dirty="0" err="1"/>
              <a:t>ist</a:t>
            </a:r>
            <a:r>
              <a:rPr lang="en-US" altLang="zh-CN" dirty="0"/>
              <a:t> </a:t>
            </a:r>
            <a:r>
              <a:rPr lang="en-US" altLang="zh-CN" dirty="0" err="1"/>
              <a:t>euer</a:t>
            </a:r>
            <a:r>
              <a:rPr lang="en-US" altLang="zh-CN" dirty="0"/>
              <a:t> </a:t>
            </a:r>
            <a:r>
              <a:rPr lang="en-US" altLang="zh-CN" dirty="0" err="1"/>
              <a:t>Lieblingsfilm</a:t>
            </a:r>
            <a:r>
              <a:rPr lang="en-US" altLang="zh-CN" dirty="0"/>
              <a:t>?</a:t>
            </a:r>
          </a:p>
          <a:p>
            <a:r>
              <a:rPr lang="en-US" altLang="zh-CN" dirty="0" err="1"/>
              <a:t>Worum</a:t>
            </a:r>
            <a:r>
              <a:rPr lang="en-US" altLang="zh-CN" dirty="0"/>
              <a:t> </a:t>
            </a:r>
            <a:r>
              <a:rPr lang="en-US" altLang="zh-CN" dirty="0" err="1"/>
              <a:t>geht</a:t>
            </a:r>
            <a:r>
              <a:rPr lang="en-US" altLang="zh-CN" dirty="0"/>
              <a:t> es?</a:t>
            </a:r>
          </a:p>
          <a:p>
            <a:r>
              <a:rPr lang="en-US" altLang="zh-CN" dirty="0" err="1"/>
              <a:t>Warum</a:t>
            </a:r>
            <a:r>
              <a:rPr lang="en-US" altLang="zh-CN" dirty="0"/>
              <a:t> </a:t>
            </a:r>
            <a:r>
              <a:rPr lang="en-US" altLang="zh-CN" dirty="0" err="1"/>
              <a:t>gef</a:t>
            </a:r>
            <a:r>
              <a:rPr lang="de-DE" altLang="zh-CN" dirty="0">
                <a:latin typeface="Calibri" panose="020F0502020204030204" charset="0"/>
              </a:rPr>
              <a:t>ällt es euch?</a:t>
            </a:r>
            <a:endParaRPr lang="en-US" altLang="zh-CN" dirty="0"/>
          </a:p>
          <a:p>
            <a:endParaRPr lang="en-US" altLang="zh-CN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6CD22E-2269-419F-9E81-016EA035D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132" y="1295231"/>
            <a:ext cx="5895178" cy="38074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weitere Frage?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607D34-E2A9-4595-9DB2-5472E077C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7082" y="0"/>
            <a:ext cx="4884918" cy="6858000"/>
          </a:xfrm>
          <a:custGeom>
            <a:avLst/>
            <a:gdLst>
              <a:gd name="connsiteX0" fmla="*/ 1097203 w 4884918"/>
              <a:gd name="connsiteY0" fmla="*/ 0 h 6858000"/>
              <a:gd name="connsiteX1" fmla="*/ 1154155 w 4884918"/>
              <a:gd name="connsiteY1" fmla="*/ 0 h 6858000"/>
              <a:gd name="connsiteX2" fmla="*/ 972305 w 4884918"/>
              <a:gd name="connsiteY2" fmla="*/ 343212 h 6858000"/>
              <a:gd name="connsiteX3" fmla="*/ 780524 w 4884918"/>
              <a:gd name="connsiteY3" fmla="*/ 761067 h 6858000"/>
              <a:gd name="connsiteX4" fmla="*/ 737045 w 4884918"/>
              <a:gd name="connsiteY4" fmla="*/ 865164 h 6858000"/>
              <a:gd name="connsiteX5" fmla="*/ 762322 w 4884918"/>
              <a:gd name="connsiteY5" fmla="*/ 830676 h 6858000"/>
              <a:gd name="connsiteX6" fmla="*/ 1118805 w 4884918"/>
              <a:gd name="connsiteY6" fmla="*/ 160440 h 6858000"/>
              <a:gd name="connsiteX7" fmla="*/ 1221640 w 4884918"/>
              <a:gd name="connsiteY7" fmla="*/ 0 h 6858000"/>
              <a:gd name="connsiteX8" fmla="*/ 4884918 w 4884918"/>
              <a:gd name="connsiteY8" fmla="*/ 0 h 6858000"/>
              <a:gd name="connsiteX9" fmla="*/ 4884918 w 4884918"/>
              <a:gd name="connsiteY9" fmla="*/ 6857999 h 6858000"/>
              <a:gd name="connsiteX10" fmla="*/ 4884918 w 4884918"/>
              <a:gd name="connsiteY10" fmla="*/ 6858000 h 6858000"/>
              <a:gd name="connsiteX11" fmla="*/ 704817 w 4884918"/>
              <a:gd name="connsiteY11" fmla="*/ 6858000 h 6858000"/>
              <a:gd name="connsiteX12" fmla="*/ 618717 w 4884918"/>
              <a:gd name="connsiteY12" fmla="*/ 6672538 h 6858000"/>
              <a:gd name="connsiteX13" fmla="*/ 309324 w 4884918"/>
              <a:gd name="connsiteY13" fmla="*/ 5833618 h 6858000"/>
              <a:gd name="connsiteX14" fmla="*/ 209850 w 4884918"/>
              <a:gd name="connsiteY14" fmla="*/ 5484180 h 6858000"/>
              <a:gd name="connsiteX15" fmla="*/ 211619 w 4884918"/>
              <a:gd name="connsiteY15" fmla="*/ 5517653 h 6858000"/>
              <a:gd name="connsiteX16" fmla="*/ 361778 w 4884918"/>
              <a:gd name="connsiteY16" fmla="*/ 6145524 h 6858000"/>
              <a:gd name="connsiteX17" fmla="*/ 591356 w 4884918"/>
              <a:gd name="connsiteY17" fmla="*/ 6843306 h 6858000"/>
              <a:gd name="connsiteX18" fmla="*/ 597415 w 4884918"/>
              <a:gd name="connsiteY18" fmla="*/ 6858000 h 6858000"/>
              <a:gd name="connsiteX19" fmla="*/ 545224 w 4884918"/>
              <a:gd name="connsiteY19" fmla="*/ 6858000 h 6858000"/>
              <a:gd name="connsiteX20" fmla="*/ 533604 w 4884918"/>
              <a:gd name="connsiteY20" fmla="*/ 6830072 h 6858000"/>
              <a:gd name="connsiteX21" fmla="*/ 169657 w 4884918"/>
              <a:gd name="connsiteY21" fmla="*/ 5556577 h 6858000"/>
              <a:gd name="connsiteX22" fmla="*/ 12169 w 4884918"/>
              <a:gd name="connsiteY22" fmla="*/ 4362835 h 6858000"/>
              <a:gd name="connsiteX23" fmla="*/ 46168 w 4884918"/>
              <a:gd name="connsiteY23" fmla="*/ 3338487 h 6858000"/>
              <a:gd name="connsiteX24" fmla="*/ 490574 w 4884918"/>
              <a:gd name="connsiteY24" fmla="*/ 1381078 h 6858000"/>
              <a:gd name="connsiteX25" fmla="*/ 984701 w 4884918"/>
              <a:gd name="connsiteY25" fmla="*/ 2082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884918" h="6858000">
                <a:moveTo>
                  <a:pt x="1097203" y="0"/>
                </a:moveTo>
                <a:lnTo>
                  <a:pt x="1154155" y="0"/>
                </a:lnTo>
                <a:lnTo>
                  <a:pt x="972305" y="343212"/>
                </a:lnTo>
                <a:cubicBezTo>
                  <a:pt x="904739" y="480367"/>
                  <a:pt x="840941" y="619727"/>
                  <a:pt x="780524" y="761067"/>
                </a:cubicBezTo>
                <a:cubicBezTo>
                  <a:pt x="765737" y="795681"/>
                  <a:pt x="751579" y="830550"/>
                  <a:pt x="737045" y="865164"/>
                </a:cubicBezTo>
                <a:cubicBezTo>
                  <a:pt x="748306" y="856057"/>
                  <a:pt x="757014" y="844174"/>
                  <a:pt x="762322" y="830676"/>
                </a:cubicBezTo>
                <a:cubicBezTo>
                  <a:pt x="870201" y="600612"/>
                  <a:pt x="988539" y="376889"/>
                  <a:pt x="1118805" y="160440"/>
                </a:cubicBezTo>
                <a:lnTo>
                  <a:pt x="1221640" y="0"/>
                </a:lnTo>
                <a:lnTo>
                  <a:pt x="4884918" y="0"/>
                </a:lnTo>
                <a:lnTo>
                  <a:pt x="4884918" y="6857999"/>
                </a:lnTo>
                <a:lnTo>
                  <a:pt x="4884918" y="6858000"/>
                </a:lnTo>
                <a:lnTo>
                  <a:pt x="704817" y="6858000"/>
                </a:lnTo>
                <a:lnTo>
                  <a:pt x="618717" y="6672538"/>
                </a:lnTo>
                <a:cubicBezTo>
                  <a:pt x="501618" y="6400947"/>
                  <a:pt x="398622" y="6121213"/>
                  <a:pt x="309324" y="5833618"/>
                </a:cubicBezTo>
                <a:cubicBezTo>
                  <a:pt x="275071" y="5723183"/>
                  <a:pt x="246125" y="5611225"/>
                  <a:pt x="209850" y="5484180"/>
                </a:cubicBezTo>
                <a:cubicBezTo>
                  <a:pt x="209859" y="5495363"/>
                  <a:pt x="210448" y="5506534"/>
                  <a:pt x="211619" y="5517653"/>
                </a:cubicBezTo>
                <a:cubicBezTo>
                  <a:pt x="261166" y="5727113"/>
                  <a:pt x="303888" y="5938474"/>
                  <a:pt x="361778" y="6145524"/>
                </a:cubicBezTo>
                <a:cubicBezTo>
                  <a:pt x="428356" y="6383258"/>
                  <a:pt x="504422" y="6616111"/>
                  <a:pt x="591356" y="6843306"/>
                </a:cubicBezTo>
                <a:lnTo>
                  <a:pt x="597415" y="6858000"/>
                </a:lnTo>
                <a:lnTo>
                  <a:pt x="545224" y="6858000"/>
                </a:lnTo>
                <a:lnTo>
                  <a:pt x="533604" y="6830072"/>
                </a:lnTo>
                <a:cubicBezTo>
                  <a:pt x="376384" y="6416985"/>
                  <a:pt x="257344" y="5991917"/>
                  <a:pt x="169657" y="5556577"/>
                </a:cubicBezTo>
                <a:cubicBezTo>
                  <a:pt x="90154" y="5162256"/>
                  <a:pt x="43261" y="4763750"/>
                  <a:pt x="12169" y="4362835"/>
                </a:cubicBezTo>
                <a:cubicBezTo>
                  <a:pt x="-14122" y="4019865"/>
                  <a:pt x="4458" y="3679429"/>
                  <a:pt x="46168" y="3338487"/>
                </a:cubicBezTo>
                <a:cubicBezTo>
                  <a:pt x="125796" y="2672248"/>
                  <a:pt x="274744" y="2016203"/>
                  <a:pt x="490574" y="1381078"/>
                </a:cubicBezTo>
                <a:cubicBezTo>
                  <a:pt x="629230" y="976550"/>
                  <a:pt x="791584" y="584320"/>
                  <a:pt x="984701" y="208241"/>
                </a:cubicBez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180" y="5439978"/>
            <a:ext cx="5897880" cy="18288"/>
          </a:xfrm>
          <a:custGeom>
            <a:avLst/>
            <a:gdLst>
              <a:gd name="connsiteX0" fmla="*/ 0 w 5897880"/>
              <a:gd name="connsiteY0" fmla="*/ 0 h 18288"/>
              <a:gd name="connsiteX1" fmla="*/ 537362 w 5897880"/>
              <a:gd name="connsiteY1" fmla="*/ 0 h 18288"/>
              <a:gd name="connsiteX2" fmla="*/ 1133704 w 5897880"/>
              <a:gd name="connsiteY2" fmla="*/ 0 h 18288"/>
              <a:gd name="connsiteX3" fmla="*/ 1671066 w 5897880"/>
              <a:gd name="connsiteY3" fmla="*/ 0 h 18288"/>
              <a:gd name="connsiteX4" fmla="*/ 2385365 w 5897880"/>
              <a:gd name="connsiteY4" fmla="*/ 0 h 18288"/>
              <a:gd name="connsiteX5" fmla="*/ 3040685 w 5897880"/>
              <a:gd name="connsiteY5" fmla="*/ 0 h 18288"/>
              <a:gd name="connsiteX6" fmla="*/ 3696005 w 5897880"/>
              <a:gd name="connsiteY6" fmla="*/ 0 h 18288"/>
              <a:gd name="connsiteX7" fmla="*/ 4469282 w 5897880"/>
              <a:gd name="connsiteY7" fmla="*/ 0 h 18288"/>
              <a:gd name="connsiteX8" fmla="*/ 5183581 w 5897880"/>
              <a:gd name="connsiteY8" fmla="*/ 0 h 18288"/>
              <a:gd name="connsiteX9" fmla="*/ 5897880 w 5897880"/>
              <a:gd name="connsiteY9" fmla="*/ 0 h 18288"/>
              <a:gd name="connsiteX10" fmla="*/ 5897880 w 5897880"/>
              <a:gd name="connsiteY10" fmla="*/ 18288 h 18288"/>
              <a:gd name="connsiteX11" fmla="*/ 5419496 w 5897880"/>
              <a:gd name="connsiteY11" fmla="*/ 18288 h 18288"/>
              <a:gd name="connsiteX12" fmla="*/ 4882134 w 5897880"/>
              <a:gd name="connsiteY12" fmla="*/ 18288 h 18288"/>
              <a:gd name="connsiteX13" fmla="*/ 4167835 w 5897880"/>
              <a:gd name="connsiteY13" fmla="*/ 18288 h 18288"/>
              <a:gd name="connsiteX14" fmla="*/ 3394558 w 5897880"/>
              <a:gd name="connsiteY14" fmla="*/ 18288 h 18288"/>
              <a:gd name="connsiteX15" fmla="*/ 2798216 w 5897880"/>
              <a:gd name="connsiteY15" fmla="*/ 18288 h 18288"/>
              <a:gd name="connsiteX16" fmla="*/ 2024939 w 5897880"/>
              <a:gd name="connsiteY16" fmla="*/ 18288 h 18288"/>
              <a:gd name="connsiteX17" fmla="*/ 1487576 w 5897880"/>
              <a:gd name="connsiteY17" fmla="*/ 18288 h 18288"/>
              <a:gd name="connsiteX18" fmla="*/ 1009193 w 5897880"/>
              <a:gd name="connsiteY18" fmla="*/ 18288 h 18288"/>
              <a:gd name="connsiteX19" fmla="*/ 0 w 5897880"/>
              <a:gd name="connsiteY19" fmla="*/ 18288 h 18288"/>
              <a:gd name="connsiteX20" fmla="*/ 0 w 5897880"/>
              <a:gd name="connsiteY2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97880" h="18288" fill="none" extrusionOk="0">
                <a:moveTo>
                  <a:pt x="0" y="0"/>
                </a:moveTo>
                <a:cubicBezTo>
                  <a:pt x="232564" y="21549"/>
                  <a:pt x="389747" y="7320"/>
                  <a:pt x="537362" y="0"/>
                </a:cubicBezTo>
                <a:cubicBezTo>
                  <a:pt x="684977" y="-7320"/>
                  <a:pt x="894159" y="-7726"/>
                  <a:pt x="1133704" y="0"/>
                </a:cubicBezTo>
                <a:cubicBezTo>
                  <a:pt x="1373249" y="7726"/>
                  <a:pt x="1440352" y="-304"/>
                  <a:pt x="1671066" y="0"/>
                </a:cubicBezTo>
                <a:cubicBezTo>
                  <a:pt x="1901780" y="304"/>
                  <a:pt x="2091497" y="765"/>
                  <a:pt x="2385365" y="0"/>
                </a:cubicBezTo>
                <a:cubicBezTo>
                  <a:pt x="2679233" y="-765"/>
                  <a:pt x="2762926" y="2802"/>
                  <a:pt x="3040685" y="0"/>
                </a:cubicBezTo>
                <a:cubicBezTo>
                  <a:pt x="3318444" y="-2802"/>
                  <a:pt x="3409726" y="9093"/>
                  <a:pt x="3696005" y="0"/>
                </a:cubicBezTo>
                <a:cubicBezTo>
                  <a:pt x="3982284" y="-9093"/>
                  <a:pt x="4087272" y="27119"/>
                  <a:pt x="4469282" y="0"/>
                </a:cubicBezTo>
                <a:cubicBezTo>
                  <a:pt x="4851292" y="-27119"/>
                  <a:pt x="4924835" y="26473"/>
                  <a:pt x="5183581" y="0"/>
                </a:cubicBezTo>
                <a:cubicBezTo>
                  <a:pt x="5442327" y="-26473"/>
                  <a:pt x="5598463" y="7328"/>
                  <a:pt x="5897880" y="0"/>
                </a:cubicBezTo>
                <a:cubicBezTo>
                  <a:pt x="5898259" y="7355"/>
                  <a:pt x="5898164" y="10249"/>
                  <a:pt x="5897880" y="18288"/>
                </a:cubicBezTo>
                <a:cubicBezTo>
                  <a:pt x="5682742" y="31268"/>
                  <a:pt x="5520014" y="14700"/>
                  <a:pt x="5419496" y="18288"/>
                </a:cubicBezTo>
                <a:cubicBezTo>
                  <a:pt x="5318978" y="21876"/>
                  <a:pt x="5012864" y="-2446"/>
                  <a:pt x="4882134" y="18288"/>
                </a:cubicBezTo>
                <a:cubicBezTo>
                  <a:pt x="4751404" y="39022"/>
                  <a:pt x="4313676" y="-3937"/>
                  <a:pt x="4167835" y="18288"/>
                </a:cubicBezTo>
                <a:cubicBezTo>
                  <a:pt x="4021994" y="40513"/>
                  <a:pt x="3715729" y="50049"/>
                  <a:pt x="3394558" y="18288"/>
                </a:cubicBezTo>
                <a:cubicBezTo>
                  <a:pt x="3073387" y="-13473"/>
                  <a:pt x="3093227" y="29828"/>
                  <a:pt x="2798216" y="18288"/>
                </a:cubicBezTo>
                <a:cubicBezTo>
                  <a:pt x="2503205" y="6748"/>
                  <a:pt x="2297615" y="22459"/>
                  <a:pt x="2024939" y="18288"/>
                </a:cubicBezTo>
                <a:cubicBezTo>
                  <a:pt x="1752263" y="14117"/>
                  <a:pt x="1629814" y="-5485"/>
                  <a:pt x="1487576" y="18288"/>
                </a:cubicBezTo>
                <a:cubicBezTo>
                  <a:pt x="1345338" y="42061"/>
                  <a:pt x="1238885" y="15810"/>
                  <a:pt x="1009193" y="18288"/>
                </a:cubicBezTo>
                <a:cubicBezTo>
                  <a:pt x="779501" y="20766"/>
                  <a:pt x="441829" y="-24679"/>
                  <a:pt x="0" y="18288"/>
                </a:cubicBezTo>
                <a:cubicBezTo>
                  <a:pt x="-384" y="12702"/>
                  <a:pt x="-513" y="4636"/>
                  <a:pt x="0" y="0"/>
                </a:cubicBezTo>
                <a:close/>
              </a:path>
              <a:path w="5897880" h="18288" stroke="0" extrusionOk="0">
                <a:moveTo>
                  <a:pt x="0" y="0"/>
                </a:moveTo>
                <a:cubicBezTo>
                  <a:pt x="196299" y="-26676"/>
                  <a:pt x="463834" y="6738"/>
                  <a:pt x="596341" y="0"/>
                </a:cubicBezTo>
                <a:cubicBezTo>
                  <a:pt x="728848" y="-6738"/>
                  <a:pt x="857267" y="1845"/>
                  <a:pt x="1074725" y="0"/>
                </a:cubicBezTo>
                <a:cubicBezTo>
                  <a:pt x="1292183" y="-1845"/>
                  <a:pt x="1545672" y="3744"/>
                  <a:pt x="1848002" y="0"/>
                </a:cubicBezTo>
                <a:cubicBezTo>
                  <a:pt x="2150332" y="-3744"/>
                  <a:pt x="2306688" y="-14526"/>
                  <a:pt x="2444344" y="0"/>
                </a:cubicBezTo>
                <a:cubicBezTo>
                  <a:pt x="2582000" y="14526"/>
                  <a:pt x="2761095" y="-11862"/>
                  <a:pt x="3040685" y="0"/>
                </a:cubicBezTo>
                <a:cubicBezTo>
                  <a:pt x="3320275" y="11862"/>
                  <a:pt x="3622320" y="-32867"/>
                  <a:pt x="3813962" y="0"/>
                </a:cubicBezTo>
                <a:cubicBezTo>
                  <a:pt x="4005604" y="32867"/>
                  <a:pt x="4117810" y="-10778"/>
                  <a:pt x="4351325" y="0"/>
                </a:cubicBezTo>
                <a:cubicBezTo>
                  <a:pt x="4584840" y="10778"/>
                  <a:pt x="4963783" y="-32384"/>
                  <a:pt x="5124602" y="0"/>
                </a:cubicBezTo>
                <a:cubicBezTo>
                  <a:pt x="5285421" y="32384"/>
                  <a:pt x="5705238" y="-29538"/>
                  <a:pt x="5897880" y="0"/>
                </a:cubicBezTo>
                <a:cubicBezTo>
                  <a:pt x="5898220" y="5688"/>
                  <a:pt x="5897711" y="13142"/>
                  <a:pt x="5897880" y="18288"/>
                </a:cubicBezTo>
                <a:cubicBezTo>
                  <a:pt x="5630425" y="-1425"/>
                  <a:pt x="5532865" y="12244"/>
                  <a:pt x="5242560" y="18288"/>
                </a:cubicBezTo>
                <a:cubicBezTo>
                  <a:pt x="4952255" y="24332"/>
                  <a:pt x="4783060" y="5748"/>
                  <a:pt x="4646219" y="18288"/>
                </a:cubicBezTo>
                <a:cubicBezTo>
                  <a:pt x="4509378" y="30828"/>
                  <a:pt x="4163771" y="-13995"/>
                  <a:pt x="3872941" y="18288"/>
                </a:cubicBezTo>
                <a:cubicBezTo>
                  <a:pt x="3582111" y="50571"/>
                  <a:pt x="3362704" y="-1402"/>
                  <a:pt x="3099664" y="18288"/>
                </a:cubicBezTo>
                <a:cubicBezTo>
                  <a:pt x="2836624" y="37978"/>
                  <a:pt x="2747441" y="19657"/>
                  <a:pt x="2562301" y="18288"/>
                </a:cubicBezTo>
                <a:cubicBezTo>
                  <a:pt x="2377161" y="16919"/>
                  <a:pt x="2104946" y="21735"/>
                  <a:pt x="1906981" y="18288"/>
                </a:cubicBezTo>
                <a:cubicBezTo>
                  <a:pt x="1709016" y="14841"/>
                  <a:pt x="1304654" y="-2323"/>
                  <a:pt x="1133704" y="18288"/>
                </a:cubicBezTo>
                <a:cubicBezTo>
                  <a:pt x="962754" y="38899"/>
                  <a:pt x="457048" y="2985"/>
                  <a:pt x="0" y="18288"/>
                </a:cubicBezTo>
                <a:cubicBezTo>
                  <a:pt x="-478" y="10520"/>
                  <a:pt x="210" y="5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ketch line 2">
            <a:extLst>
              <a:ext uri="{FF2B5EF4-FFF2-40B4-BE49-F238E27FC236}">
                <a16:creationId xmlns:a16="http://schemas.microsoft.com/office/drawing/2014/main" id="{8FFD9892-EDE5-4886-A313-66099DA8C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0653" y="5626353"/>
            <a:ext cx="3479619" cy="18288"/>
          </a:xfrm>
          <a:custGeom>
            <a:avLst/>
            <a:gdLst>
              <a:gd name="connsiteX0" fmla="*/ 0 w 3479619"/>
              <a:gd name="connsiteY0" fmla="*/ 0 h 18288"/>
              <a:gd name="connsiteX1" fmla="*/ 661128 w 3479619"/>
              <a:gd name="connsiteY1" fmla="*/ 0 h 18288"/>
              <a:gd name="connsiteX2" fmla="*/ 1357051 w 3479619"/>
              <a:gd name="connsiteY2" fmla="*/ 0 h 18288"/>
              <a:gd name="connsiteX3" fmla="*/ 2087771 w 3479619"/>
              <a:gd name="connsiteY3" fmla="*/ 0 h 18288"/>
              <a:gd name="connsiteX4" fmla="*/ 2818491 w 3479619"/>
              <a:gd name="connsiteY4" fmla="*/ 0 h 18288"/>
              <a:gd name="connsiteX5" fmla="*/ 3479619 w 3479619"/>
              <a:gd name="connsiteY5" fmla="*/ 0 h 18288"/>
              <a:gd name="connsiteX6" fmla="*/ 3479619 w 3479619"/>
              <a:gd name="connsiteY6" fmla="*/ 18288 h 18288"/>
              <a:gd name="connsiteX7" fmla="*/ 2714103 w 3479619"/>
              <a:gd name="connsiteY7" fmla="*/ 18288 h 18288"/>
              <a:gd name="connsiteX8" fmla="*/ 1948587 w 3479619"/>
              <a:gd name="connsiteY8" fmla="*/ 18288 h 18288"/>
              <a:gd name="connsiteX9" fmla="*/ 1252663 w 3479619"/>
              <a:gd name="connsiteY9" fmla="*/ 18288 h 18288"/>
              <a:gd name="connsiteX10" fmla="*/ 0 w 3479619"/>
              <a:gd name="connsiteY10" fmla="*/ 18288 h 18288"/>
              <a:gd name="connsiteX11" fmla="*/ 0 w 3479619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9619" h="18288" fill="none" extrusionOk="0">
                <a:moveTo>
                  <a:pt x="0" y="0"/>
                </a:moveTo>
                <a:cubicBezTo>
                  <a:pt x="178395" y="-3637"/>
                  <a:pt x="368619" y="-28254"/>
                  <a:pt x="661128" y="0"/>
                </a:cubicBezTo>
                <a:cubicBezTo>
                  <a:pt x="953637" y="28254"/>
                  <a:pt x="1022982" y="-4416"/>
                  <a:pt x="1357051" y="0"/>
                </a:cubicBezTo>
                <a:cubicBezTo>
                  <a:pt x="1691120" y="4416"/>
                  <a:pt x="1729558" y="27777"/>
                  <a:pt x="2087771" y="0"/>
                </a:cubicBezTo>
                <a:cubicBezTo>
                  <a:pt x="2445984" y="-27777"/>
                  <a:pt x="2592094" y="4429"/>
                  <a:pt x="2818491" y="0"/>
                </a:cubicBezTo>
                <a:cubicBezTo>
                  <a:pt x="3044888" y="-4429"/>
                  <a:pt x="3204567" y="26471"/>
                  <a:pt x="3479619" y="0"/>
                </a:cubicBezTo>
                <a:cubicBezTo>
                  <a:pt x="3478910" y="8157"/>
                  <a:pt x="3479206" y="12125"/>
                  <a:pt x="3479619" y="18288"/>
                </a:cubicBezTo>
                <a:cubicBezTo>
                  <a:pt x="3315855" y="-2963"/>
                  <a:pt x="3094885" y="26965"/>
                  <a:pt x="2714103" y="18288"/>
                </a:cubicBezTo>
                <a:cubicBezTo>
                  <a:pt x="2333321" y="9611"/>
                  <a:pt x="2260528" y="-15335"/>
                  <a:pt x="1948587" y="18288"/>
                </a:cubicBezTo>
                <a:cubicBezTo>
                  <a:pt x="1636646" y="51911"/>
                  <a:pt x="1489816" y="46369"/>
                  <a:pt x="1252663" y="18288"/>
                </a:cubicBezTo>
                <a:cubicBezTo>
                  <a:pt x="1015510" y="-9793"/>
                  <a:pt x="519812" y="-12177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479619" h="18288" stroke="0" extrusionOk="0">
                <a:moveTo>
                  <a:pt x="0" y="0"/>
                </a:moveTo>
                <a:cubicBezTo>
                  <a:pt x="326045" y="25020"/>
                  <a:pt x="425411" y="-17676"/>
                  <a:pt x="661128" y="0"/>
                </a:cubicBezTo>
                <a:cubicBezTo>
                  <a:pt x="896845" y="17676"/>
                  <a:pt x="1124825" y="1478"/>
                  <a:pt x="1252663" y="0"/>
                </a:cubicBezTo>
                <a:cubicBezTo>
                  <a:pt x="1380502" y="-1478"/>
                  <a:pt x="1694914" y="11788"/>
                  <a:pt x="2018179" y="0"/>
                </a:cubicBezTo>
                <a:cubicBezTo>
                  <a:pt x="2341444" y="-11788"/>
                  <a:pt x="2451167" y="12596"/>
                  <a:pt x="2679307" y="0"/>
                </a:cubicBezTo>
                <a:cubicBezTo>
                  <a:pt x="2907447" y="-12596"/>
                  <a:pt x="3094555" y="23821"/>
                  <a:pt x="3479619" y="0"/>
                </a:cubicBezTo>
                <a:cubicBezTo>
                  <a:pt x="3479355" y="4493"/>
                  <a:pt x="3480003" y="9472"/>
                  <a:pt x="3479619" y="18288"/>
                </a:cubicBezTo>
                <a:cubicBezTo>
                  <a:pt x="3311729" y="36782"/>
                  <a:pt x="3015946" y="7938"/>
                  <a:pt x="2783695" y="18288"/>
                </a:cubicBezTo>
                <a:cubicBezTo>
                  <a:pt x="2551444" y="28638"/>
                  <a:pt x="2398767" y="-13940"/>
                  <a:pt x="2018179" y="18288"/>
                </a:cubicBezTo>
                <a:cubicBezTo>
                  <a:pt x="1637591" y="50516"/>
                  <a:pt x="1634873" y="-6356"/>
                  <a:pt x="1426644" y="18288"/>
                </a:cubicBezTo>
                <a:cubicBezTo>
                  <a:pt x="1218415" y="42932"/>
                  <a:pt x="1006973" y="4094"/>
                  <a:pt x="730720" y="18288"/>
                </a:cubicBezTo>
                <a:cubicBezTo>
                  <a:pt x="454467" y="32482"/>
                  <a:pt x="291313" y="3910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6CD22E-2269-419F-9E81-016EA035D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132" y="1295231"/>
            <a:ext cx="5895178" cy="38074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Reflexion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607D34-E2A9-4595-9DB2-5472E077C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7082" y="0"/>
            <a:ext cx="4884918" cy="6858000"/>
          </a:xfrm>
          <a:custGeom>
            <a:avLst/>
            <a:gdLst>
              <a:gd name="connsiteX0" fmla="*/ 1097203 w 4884918"/>
              <a:gd name="connsiteY0" fmla="*/ 0 h 6858000"/>
              <a:gd name="connsiteX1" fmla="*/ 1154155 w 4884918"/>
              <a:gd name="connsiteY1" fmla="*/ 0 h 6858000"/>
              <a:gd name="connsiteX2" fmla="*/ 972305 w 4884918"/>
              <a:gd name="connsiteY2" fmla="*/ 343212 h 6858000"/>
              <a:gd name="connsiteX3" fmla="*/ 780524 w 4884918"/>
              <a:gd name="connsiteY3" fmla="*/ 761067 h 6858000"/>
              <a:gd name="connsiteX4" fmla="*/ 737045 w 4884918"/>
              <a:gd name="connsiteY4" fmla="*/ 865164 h 6858000"/>
              <a:gd name="connsiteX5" fmla="*/ 762322 w 4884918"/>
              <a:gd name="connsiteY5" fmla="*/ 830676 h 6858000"/>
              <a:gd name="connsiteX6" fmla="*/ 1118805 w 4884918"/>
              <a:gd name="connsiteY6" fmla="*/ 160440 h 6858000"/>
              <a:gd name="connsiteX7" fmla="*/ 1221640 w 4884918"/>
              <a:gd name="connsiteY7" fmla="*/ 0 h 6858000"/>
              <a:gd name="connsiteX8" fmla="*/ 4884918 w 4884918"/>
              <a:gd name="connsiteY8" fmla="*/ 0 h 6858000"/>
              <a:gd name="connsiteX9" fmla="*/ 4884918 w 4884918"/>
              <a:gd name="connsiteY9" fmla="*/ 6857999 h 6858000"/>
              <a:gd name="connsiteX10" fmla="*/ 4884918 w 4884918"/>
              <a:gd name="connsiteY10" fmla="*/ 6858000 h 6858000"/>
              <a:gd name="connsiteX11" fmla="*/ 704817 w 4884918"/>
              <a:gd name="connsiteY11" fmla="*/ 6858000 h 6858000"/>
              <a:gd name="connsiteX12" fmla="*/ 618717 w 4884918"/>
              <a:gd name="connsiteY12" fmla="*/ 6672538 h 6858000"/>
              <a:gd name="connsiteX13" fmla="*/ 309324 w 4884918"/>
              <a:gd name="connsiteY13" fmla="*/ 5833618 h 6858000"/>
              <a:gd name="connsiteX14" fmla="*/ 209850 w 4884918"/>
              <a:gd name="connsiteY14" fmla="*/ 5484180 h 6858000"/>
              <a:gd name="connsiteX15" fmla="*/ 211619 w 4884918"/>
              <a:gd name="connsiteY15" fmla="*/ 5517653 h 6858000"/>
              <a:gd name="connsiteX16" fmla="*/ 361778 w 4884918"/>
              <a:gd name="connsiteY16" fmla="*/ 6145524 h 6858000"/>
              <a:gd name="connsiteX17" fmla="*/ 591356 w 4884918"/>
              <a:gd name="connsiteY17" fmla="*/ 6843306 h 6858000"/>
              <a:gd name="connsiteX18" fmla="*/ 597415 w 4884918"/>
              <a:gd name="connsiteY18" fmla="*/ 6858000 h 6858000"/>
              <a:gd name="connsiteX19" fmla="*/ 545224 w 4884918"/>
              <a:gd name="connsiteY19" fmla="*/ 6858000 h 6858000"/>
              <a:gd name="connsiteX20" fmla="*/ 533604 w 4884918"/>
              <a:gd name="connsiteY20" fmla="*/ 6830072 h 6858000"/>
              <a:gd name="connsiteX21" fmla="*/ 169657 w 4884918"/>
              <a:gd name="connsiteY21" fmla="*/ 5556577 h 6858000"/>
              <a:gd name="connsiteX22" fmla="*/ 12169 w 4884918"/>
              <a:gd name="connsiteY22" fmla="*/ 4362835 h 6858000"/>
              <a:gd name="connsiteX23" fmla="*/ 46168 w 4884918"/>
              <a:gd name="connsiteY23" fmla="*/ 3338487 h 6858000"/>
              <a:gd name="connsiteX24" fmla="*/ 490574 w 4884918"/>
              <a:gd name="connsiteY24" fmla="*/ 1381078 h 6858000"/>
              <a:gd name="connsiteX25" fmla="*/ 984701 w 4884918"/>
              <a:gd name="connsiteY25" fmla="*/ 2082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884918" h="6858000">
                <a:moveTo>
                  <a:pt x="1097203" y="0"/>
                </a:moveTo>
                <a:lnTo>
                  <a:pt x="1154155" y="0"/>
                </a:lnTo>
                <a:lnTo>
                  <a:pt x="972305" y="343212"/>
                </a:lnTo>
                <a:cubicBezTo>
                  <a:pt x="904739" y="480367"/>
                  <a:pt x="840941" y="619727"/>
                  <a:pt x="780524" y="761067"/>
                </a:cubicBezTo>
                <a:cubicBezTo>
                  <a:pt x="765737" y="795681"/>
                  <a:pt x="751579" y="830550"/>
                  <a:pt x="737045" y="865164"/>
                </a:cubicBezTo>
                <a:cubicBezTo>
                  <a:pt x="748306" y="856057"/>
                  <a:pt x="757014" y="844174"/>
                  <a:pt x="762322" y="830676"/>
                </a:cubicBezTo>
                <a:cubicBezTo>
                  <a:pt x="870201" y="600612"/>
                  <a:pt x="988539" y="376889"/>
                  <a:pt x="1118805" y="160440"/>
                </a:cubicBezTo>
                <a:lnTo>
                  <a:pt x="1221640" y="0"/>
                </a:lnTo>
                <a:lnTo>
                  <a:pt x="4884918" y="0"/>
                </a:lnTo>
                <a:lnTo>
                  <a:pt x="4884918" y="6857999"/>
                </a:lnTo>
                <a:lnTo>
                  <a:pt x="4884918" y="6858000"/>
                </a:lnTo>
                <a:lnTo>
                  <a:pt x="704817" y="6858000"/>
                </a:lnTo>
                <a:lnTo>
                  <a:pt x="618717" y="6672538"/>
                </a:lnTo>
                <a:cubicBezTo>
                  <a:pt x="501618" y="6400947"/>
                  <a:pt x="398622" y="6121213"/>
                  <a:pt x="309324" y="5833618"/>
                </a:cubicBezTo>
                <a:cubicBezTo>
                  <a:pt x="275071" y="5723183"/>
                  <a:pt x="246125" y="5611225"/>
                  <a:pt x="209850" y="5484180"/>
                </a:cubicBezTo>
                <a:cubicBezTo>
                  <a:pt x="209859" y="5495363"/>
                  <a:pt x="210448" y="5506534"/>
                  <a:pt x="211619" y="5517653"/>
                </a:cubicBezTo>
                <a:cubicBezTo>
                  <a:pt x="261166" y="5727113"/>
                  <a:pt x="303888" y="5938474"/>
                  <a:pt x="361778" y="6145524"/>
                </a:cubicBezTo>
                <a:cubicBezTo>
                  <a:pt x="428356" y="6383258"/>
                  <a:pt x="504422" y="6616111"/>
                  <a:pt x="591356" y="6843306"/>
                </a:cubicBezTo>
                <a:lnTo>
                  <a:pt x="597415" y="6858000"/>
                </a:lnTo>
                <a:lnTo>
                  <a:pt x="545224" y="6858000"/>
                </a:lnTo>
                <a:lnTo>
                  <a:pt x="533604" y="6830072"/>
                </a:lnTo>
                <a:cubicBezTo>
                  <a:pt x="376384" y="6416985"/>
                  <a:pt x="257344" y="5991917"/>
                  <a:pt x="169657" y="5556577"/>
                </a:cubicBezTo>
                <a:cubicBezTo>
                  <a:pt x="90154" y="5162256"/>
                  <a:pt x="43261" y="4763750"/>
                  <a:pt x="12169" y="4362835"/>
                </a:cubicBezTo>
                <a:cubicBezTo>
                  <a:pt x="-14122" y="4019865"/>
                  <a:pt x="4458" y="3679429"/>
                  <a:pt x="46168" y="3338487"/>
                </a:cubicBezTo>
                <a:cubicBezTo>
                  <a:pt x="125796" y="2672248"/>
                  <a:pt x="274744" y="2016203"/>
                  <a:pt x="490574" y="1381078"/>
                </a:cubicBezTo>
                <a:cubicBezTo>
                  <a:pt x="629230" y="976550"/>
                  <a:pt x="791584" y="584320"/>
                  <a:pt x="984701" y="208241"/>
                </a:cubicBez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180" y="5439978"/>
            <a:ext cx="5897880" cy="18288"/>
          </a:xfrm>
          <a:custGeom>
            <a:avLst/>
            <a:gdLst>
              <a:gd name="connsiteX0" fmla="*/ 0 w 5897880"/>
              <a:gd name="connsiteY0" fmla="*/ 0 h 18288"/>
              <a:gd name="connsiteX1" fmla="*/ 537362 w 5897880"/>
              <a:gd name="connsiteY1" fmla="*/ 0 h 18288"/>
              <a:gd name="connsiteX2" fmla="*/ 1133704 w 5897880"/>
              <a:gd name="connsiteY2" fmla="*/ 0 h 18288"/>
              <a:gd name="connsiteX3" fmla="*/ 1671066 w 5897880"/>
              <a:gd name="connsiteY3" fmla="*/ 0 h 18288"/>
              <a:gd name="connsiteX4" fmla="*/ 2385365 w 5897880"/>
              <a:gd name="connsiteY4" fmla="*/ 0 h 18288"/>
              <a:gd name="connsiteX5" fmla="*/ 3040685 w 5897880"/>
              <a:gd name="connsiteY5" fmla="*/ 0 h 18288"/>
              <a:gd name="connsiteX6" fmla="*/ 3696005 w 5897880"/>
              <a:gd name="connsiteY6" fmla="*/ 0 h 18288"/>
              <a:gd name="connsiteX7" fmla="*/ 4469282 w 5897880"/>
              <a:gd name="connsiteY7" fmla="*/ 0 h 18288"/>
              <a:gd name="connsiteX8" fmla="*/ 5183581 w 5897880"/>
              <a:gd name="connsiteY8" fmla="*/ 0 h 18288"/>
              <a:gd name="connsiteX9" fmla="*/ 5897880 w 5897880"/>
              <a:gd name="connsiteY9" fmla="*/ 0 h 18288"/>
              <a:gd name="connsiteX10" fmla="*/ 5897880 w 5897880"/>
              <a:gd name="connsiteY10" fmla="*/ 18288 h 18288"/>
              <a:gd name="connsiteX11" fmla="*/ 5419496 w 5897880"/>
              <a:gd name="connsiteY11" fmla="*/ 18288 h 18288"/>
              <a:gd name="connsiteX12" fmla="*/ 4882134 w 5897880"/>
              <a:gd name="connsiteY12" fmla="*/ 18288 h 18288"/>
              <a:gd name="connsiteX13" fmla="*/ 4167835 w 5897880"/>
              <a:gd name="connsiteY13" fmla="*/ 18288 h 18288"/>
              <a:gd name="connsiteX14" fmla="*/ 3394558 w 5897880"/>
              <a:gd name="connsiteY14" fmla="*/ 18288 h 18288"/>
              <a:gd name="connsiteX15" fmla="*/ 2798216 w 5897880"/>
              <a:gd name="connsiteY15" fmla="*/ 18288 h 18288"/>
              <a:gd name="connsiteX16" fmla="*/ 2024939 w 5897880"/>
              <a:gd name="connsiteY16" fmla="*/ 18288 h 18288"/>
              <a:gd name="connsiteX17" fmla="*/ 1487576 w 5897880"/>
              <a:gd name="connsiteY17" fmla="*/ 18288 h 18288"/>
              <a:gd name="connsiteX18" fmla="*/ 1009193 w 5897880"/>
              <a:gd name="connsiteY18" fmla="*/ 18288 h 18288"/>
              <a:gd name="connsiteX19" fmla="*/ 0 w 5897880"/>
              <a:gd name="connsiteY19" fmla="*/ 18288 h 18288"/>
              <a:gd name="connsiteX20" fmla="*/ 0 w 5897880"/>
              <a:gd name="connsiteY2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97880" h="18288" fill="none" extrusionOk="0">
                <a:moveTo>
                  <a:pt x="0" y="0"/>
                </a:moveTo>
                <a:cubicBezTo>
                  <a:pt x="232564" y="21549"/>
                  <a:pt x="389747" y="7320"/>
                  <a:pt x="537362" y="0"/>
                </a:cubicBezTo>
                <a:cubicBezTo>
                  <a:pt x="684977" y="-7320"/>
                  <a:pt x="894159" y="-7726"/>
                  <a:pt x="1133704" y="0"/>
                </a:cubicBezTo>
                <a:cubicBezTo>
                  <a:pt x="1373249" y="7726"/>
                  <a:pt x="1440352" y="-304"/>
                  <a:pt x="1671066" y="0"/>
                </a:cubicBezTo>
                <a:cubicBezTo>
                  <a:pt x="1901780" y="304"/>
                  <a:pt x="2091497" y="765"/>
                  <a:pt x="2385365" y="0"/>
                </a:cubicBezTo>
                <a:cubicBezTo>
                  <a:pt x="2679233" y="-765"/>
                  <a:pt x="2762926" y="2802"/>
                  <a:pt x="3040685" y="0"/>
                </a:cubicBezTo>
                <a:cubicBezTo>
                  <a:pt x="3318444" y="-2802"/>
                  <a:pt x="3409726" y="9093"/>
                  <a:pt x="3696005" y="0"/>
                </a:cubicBezTo>
                <a:cubicBezTo>
                  <a:pt x="3982284" y="-9093"/>
                  <a:pt x="4087272" y="27119"/>
                  <a:pt x="4469282" y="0"/>
                </a:cubicBezTo>
                <a:cubicBezTo>
                  <a:pt x="4851292" y="-27119"/>
                  <a:pt x="4924835" y="26473"/>
                  <a:pt x="5183581" y="0"/>
                </a:cubicBezTo>
                <a:cubicBezTo>
                  <a:pt x="5442327" y="-26473"/>
                  <a:pt x="5598463" y="7328"/>
                  <a:pt x="5897880" y="0"/>
                </a:cubicBezTo>
                <a:cubicBezTo>
                  <a:pt x="5898259" y="7355"/>
                  <a:pt x="5898164" y="10249"/>
                  <a:pt x="5897880" y="18288"/>
                </a:cubicBezTo>
                <a:cubicBezTo>
                  <a:pt x="5682742" y="31268"/>
                  <a:pt x="5520014" y="14700"/>
                  <a:pt x="5419496" y="18288"/>
                </a:cubicBezTo>
                <a:cubicBezTo>
                  <a:pt x="5318978" y="21876"/>
                  <a:pt x="5012864" y="-2446"/>
                  <a:pt x="4882134" y="18288"/>
                </a:cubicBezTo>
                <a:cubicBezTo>
                  <a:pt x="4751404" y="39022"/>
                  <a:pt x="4313676" y="-3937"/>
                  <a:pt x="4167835" y="18288"/>
                </a:cubicBezTo>
                <a:cubicBezTo>
                  <a:pt x="4021994" y="40513"/>
                  <a:pt x="3715729" y="50049"/>
                  <a:pt x="3394558" y="18288"/>
                </a:cubicBezTo>
                <a:cubicBezTo>
                  <a:pt x="3073387" y="-13473"/>
                  <a:pt x="3093227" y="29828"/>
                  <a:pt x="2798216" y="18288"/>
                </a:cubicBezTo>
                <a:cubicBezTo>
                  <a:pt x="2503205" y="6748"/>
                  <a:pt x="2297615" y="22459"/>
                  <a:pt x="2024939" y="18288"/>
                </a:cubicBezTo>
                <a:cubicBezTo>
                  <a:pt x="1752263" y="14117"/>
                  <a:pt x="1629814" y="-5485"/>
                  <a:pt x="1487576" y="18288"/>
                </a:cubicBezTo>
                <a:cubicBezTo>
                  <a:pt x="1345338" y="42061"/>
                  <a:pt x="1238885" y="15810"/>
                  <a:pt x="1009193" y="18288"/>
                </a:cubicBezTo>
                <a:cubicBezTo>
                  <a:pt x="779501" y="20766"/>
                  <a:pt x="441829" y="-24679"/>
                  <a:pt x="0" y="18288"/>
                </a:cubicBezTo>
                <a:cubicBezTo>
                  <a:pt x="-384" y="12702"/>
                  <a:pt x="-513" y="4636"/>
                  <a:pt x="0" y="0"/>
                </a:cubicBezTo>
                <a:close/>
              </a:path>
              <a:path w="5897880" h="18288" stroke="0" extrusionOk="0">
                <a:moveTo>
                  <a:pt x="0" y="0"/>
                </a:moveTo>
                <a:cubicBezTo>
                  <a:pt x="196299" y="-26676"/>
                  <a:pt x="463834" y="6738"/>
                  <a:pt x="596341" y="0"/>
                </a:cubicBezTo>
                <a:cubicBezTo>
                  <a:pt x="728848" y="-6738"/>
                  <a:pt x="857267" y="1845"/>
                  <a:pt x="1074725" y="0"/>
                </a:cubicBezTo>
                <a:cubicBezTo>
                  <a:pt x="1292183" y="-1845"/>
                  <a:pt x="1545672" y="3744"/>
                  <a:pt x="1848002" y="0"/>
                </a:cubicBezTo>
                <a:cubicBezTo>
                  <a:pt x="2150332" y="-3744"/>
                  <a:pt x="2306688" y="-14526"/>
                  <a:pt x="2444344" y="0"/>
                </a:cubicBezTo>
                <a:cubicBezTo>
                  <a:pt x="2582000" y="14526"/>
                  <a:pt x="2761095" y="-11862"/>
                  <a:pt x="3040685" y="0"/>
                </a:cubicBezTo>
                <a:cubicBezTo>
                  <a:pt x="3320275" y="11862"/>
                  <a:pt x="3622320" y="-32867"/>
                  <a:pt x="3813962" y="0"/>
                </a:cubicBezTo>
                <a:cubicBezTo>
                  <a:pt x="4005604" y="32867"/>
                  <a:pt x="4117810" y="-10778"/>
                  <a:pt x="4351325" y="0"/>
                </a:cubicBezTo>
                <a:cubicBezTo>
                  <a:pt x="4584840" y="10778"/>
                  <a:pt x="4963783" y="-32384"/>
                  <a:pt x="5124602" y="0"/>
                </a:cubicBezTo>
                <a:cubicBezTo>
                  <a:pt x="5285421" y="32384"/>
                  <a:pt x="5705238" y="-29538"/>
                  <a:pt x="5897880" y="0"/>
                </a:cubicBezTo>
                <a:cubicBezTo>
                  <a:pt x="5898220" y="5688"/>
                  <a:pt x="5897711" y="13142"/>
                  <a:pt x="5897880" y="18288"/>
                </a:cubicBezTo>
                <a:cubicBezTo>
                  <a:pt x="5630425" y="-1425"/>
                  <a:pt x="5532865" y="12244"/>
                  <a:pt x="5242560" y="18288"/>
                </a:cubicBezTo>
                <a:cubicBezTo>
                  <a:pt x="4952255" y="24332"/>
                  <a:pt x="4783060" y="5748"/>
                  <a:pt x="4646219" y="18288"/>
                </a:cubicBezTo>
                <a:cubicBezTo>
                  <a:pt x="4509378" y="30828"/>
                  <a:pt x="4163771" y="-13995"/>
                  <a:pt x="3872941" y="18288"/>
                </a:cubicBezTo>
                <a:cubicBezTo>
                  <a:pt x="3582111" y="50571"/>
                  <a:pt x="3362704" y="-1402"/>
                  <a:pt x="3099664" y="18288"/>
                </a:cubicBezTo>
                <a:cubicBezTo>
                  <a:pt x="2836624" y="37978"/>
                  <a:pt x="2747441" y="19657"/>
                  <a:pt x="2562301" y="18288"/>
                </a:cubicBezTo>
                <a:cubicBezTo>
                  <a:pt x="2377161" y="16919"/>
                  <a:pt x="2104946" y="21735"/>
                  <a:pt x="1906981" y="18288"/>
                </a:cubicBezTo>
                <a:cubicBezTo>
                  <a:pt x="1709016" y="14841"/>
                  <a:pt x="1304654" y="-2323"/>
                  <a:pt x="1133704" y="18288"/>
                </a:cubicBezTo>
                <a:cubicBezTo>
                  <a:pt x="962754" y="38899"/>
                  <a:pt x="457048" y="2985"/>
                  <a:pt x="0" y="18288"/>
                </a:cubicBezTo>
                <a:cubicBezTo>
                  <a:pt x="-478" y="10520"/>
                  <a:pt x="210" y="5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ketch line 2">
            <a:extLst>
              <a:ext uri="{FF2B5EF4-FFF2-40B4-BE49-F238E27FC236}">
                <a16:creationId xmlns:a16="http://schemas.microsoft.com/office/drawing/2014/main" id="{8FFD9892-EDE5-4886-A313-66099DA8C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0653" y="5626353"/>
            <a:ext cx="3479619" cy="18288"/>
          </a:xfrm>
          <a:custGeom>
            <a:avLst/>
            <a:gdLst>
              <a:gd name="connsiteX0" fmla="*/ 0 w 3479619"/>
              <a:gd name="connsiteY0" fmla="*/ 0 h 18288"/>
              <a:gd name="connsiteX1" fmla="*/ 661128 w 3479619"/>
              <a:gd name="connsiteY1" fmla="*/ 0 h 18288"/>
              <a:gd name="connsiteX2" fmla="*/ 1357051 w 3479619"/>
              <a:gd name="connsiteY2" fmla="*/ 0 h 18288"/>
              <a:gd name="connsiteX3" fmla="*/ 2087771 w 3479619"/>
              <a:gd name="connsiteY3" fmla="*/ 0 h 18288"/>
              <a:gd name="connsiteX4" fmla="*/ 2818491 w 3479619"/>
              <a:gd name="connsiteY4" fmla="*/ 0 h 18288"/>
              <a:gd name="connsiteX5" fmla="*/ 3479619 w 3479619"/>
              <a:gd name="connsiteY5" fmla="*/ 0 h 18288"/>
              <a:gd name="connsiteX6" fmla="*/ 3479619 w 3479619"/>
              <a:gd name="connsiteY6" fmla="*/ 18288 h 18288"/>
              <a:gd name="connsiteX7" fmla="*/ 2714103 w 3479619"/>
              <a:gd name="connsiteY7" fmla="*/ 18288 h 18288"/>
              <a:gd name="connsiteX8" fmla="*/ 1948587 w 3479619"/>
              <a:gd name="connsiteY8" fmla="*/ 18288 h 18288"/>
              <a:gd name="connsiteX9" fmla="*/ 1252663 w 3479619"/>
              <a:gd name="connsiteY9" fmla="*/ 18288 h 18288"/>
              <a:gd name="connsiteX10" fmla="*/ 0 w 3479619"/>
              <a:gd name="connsiteY10" fmla="*/ 18288 h 18288"/>
              <a:gd name="connsiteX11" fmla="*/ 0 w 3479619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9619" h="18288" fill="none" extrusionOk="0">
                <a:moveTo>
                  <a:pt x="0" y="0"/>
                </a:moveTo>
                <a:cubicBezTo>
                  <a:pt x="178395" y="-3637"/>
                  <a:pt x="368619" y="-28254"/>
                  <a:pt x="661128" y="0"/>
                </a:cubicBezTo>
                <a:cubicBezTo>
                  <a:pt x="953637" y="28254"/>
                  <a:pt x="1022982" y="-4416"/>
                  <a:pt x="1357051" y="0"/>
                </a:cubicBezTo>
                <a:cubicBezTo>
                  <a:pt x="1691120" y="4416"/>
                  <a:pt x="1729558" y="27777"/>
                  <a:pt x="2087771" y="0"/>
                </a:cubicBezTo>
                <a:cubicBezTo>
                  <a:pt x="2445984" y="-27777"/>
                  <a:pt x="2592094" y="4429"/>
                  <a:pt x="2818491" y="0"/>
                </a:cubicBezTo>
                <a:cubicBezTo>
                  <a:pt x="3044888" y="-4429"/>
                  <a:pt x="3204567" y="26471"/>
                  <a:pt x="3479619" y="0"/>
                </a:cubicBezTo>
                <a:cubicBezTo>
                  <a:pt x="3478910" y="8157"/>
                  <a:pt x="3479206" y="12125"/>
                  <a:pt x="3479619" y="18288"/>
                </a:cubicBezTo>
                <a:cubicBezTo>
                  <a:pt x="3315855" y="-2963"/>
                  <a:pt x="3094885" y="26965"/>
                  <a:pt x="2714103" y="18288"/>
                </a:cubicBezTo>
                <a:cubicBezTo>
                  <a:pt x="2333321" y="9611"/>
                  <a:pt x="2260528" y="-15335"/>
                  <a:pt x="1948587" y="18288"/>
                </a:cubicBezTo>
                <a:cubicBezTo>
                  <a:pt x="1636646" y="51911"/>
                  <a:pt x="1489816" y="46369"/>
                  <a:pt x="1252663" y="18288"/>
                </a:cubicBezTo>
                <a:cubicBezTo>
                  <a:pt x="1015510" y="-9793"/>
                  <a:pt x="519812" y="-12177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479619" h="18288" stroke="0" extrusionOk="0">
                <a:moveTo>
                  <a:pt x="0" y="0"/>
                </a:moveTo>
                <a:cubicBezTo>
                  <a:pt x="326045" y="25020"/>
                  <a:pt x="425411" y="-17676"/>
                  <a:pt x="661128" y="0"/>
                </a:cubicBezTo>
                <a:cubicBezTo>
                  <a:pt x="896845" y="17676"/>
                  <a:pt x="1124825" y="1478"/>
                  <a:pt x="1252663" y="0"/>
                </a:cubicBezTo>
                <a:cubicBezTo>
                  <a:pt x="1380502" y="-1478"/>
                  <a:pt x="1694914" y="11788"/>
                  <a:pt x="2018179" y="0"/>
                </a:cubicBezTo>
                <a:cubicBezTo>
                  <a:pt x="2341444" y="-11788"/>
                  <a:pt x="2451167" y="12596"/>
                  <a:pt x="2679307" y="0"/>
                </a:cubicBezTo>
                <a:cubicBezTo>
                  <a:pt x="2907447" y="-12596"/>
                  <a:pt x="3094555" y="23821"/>
                  <a:pt x="3479619" y="0"/>
                </a:cubicBezTo>
                <a:cubicBezTo>
                  <a:pt x="3479355" y="4493"/>
                  <a:pt x="3480003" y="9472"/>
                  <a:pt x="3479619" y="18288"/>
                </a:cubicBezTo>
                <a:cubicBezTo>
                  <a:pt x="3311729" y="36782"/>
                  <a:pt x="3015946" y="7938"/>
                  <a:pt x="2783695" y="18288"/>
                </a:cubicBezTo>
                <a:cubicBezTo>
                  <a:pt x="2551444" y="28638"/>
                  <a:pt x="2398767" y="-13940"/>
                  <a:pt x="2018179" y="18288"/>
                </a:cubicBezTo>
                <a:cubicBezTo>
                  <a:pt x="1637591" y="50516"/>
                  <a:pt x="1634873" y="-6356"/>
                  <a:pt x="1426644" y="18288"/>
                </a:cubicBezTo>
                <a:cubicBezTo>
                  <a:pt x="1218415" y="42932"/>
                  <a:pt x="1006973" y="4094"/>
                  <a:pt x="730720" y="18288"/>
                </a:cubicBezTo>
                <a:cubicBezTo>
                  <a:pt x="454467" y="32482"/>
                  <a:pt x="291313" y="3910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ilmrolle und Filmklappe">
            <a:extLst>
              <a:ext uri="{FF2B5EF4-FFF2-40B4-BE49-F238E27FC236}">
                <a16:creationId xmlns:a16="http://schemas.microsoft.com/office/drawing/2014/main" id="{76F87748-C041-F4AE-E60F-2BB6D82775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22" r="2205" b="-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sz="4800" dirty="0"/>
              <a:t>Film </a:t>
            </a:r>
            <a:r>
              <a:rPr lang="en-US" altLang="zh-CN" sz="4800" dirty="0" err="1"/>
              <a:t>Vorschlag</a:t>
            </a:r>
            <a:br>
              <a:rPr lang="en-US" altLang="zh-CN" sz="4800" dirty="0"/>
            </a:br>
            <a:br>
              <a:rPr lang="en-US" altLang="zh-CN" sz="4800" dirty="0"/>
            </a:br>
            <a:r>
              <a:rPr lang="en-US" altLang="zh-CN" sz="4800" dirty="0"/>
              <a:t>“</a:t>
            </a:r>
            <a:r>
              <a:rPr lang="de-DE" altLang="zh-CN" sz="4800" dirty="0"/>
              <a:t>Frau Müller muss weg“</a:t>
            </a:r>
            <a:endParaRPr lang="en-US" altLang="zh-CN" sz="4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48600" y="1122363"/>
            <a:ext cx="397764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/>
              <a:t>Vielen Dank für eure Aufmerksamkeit!</a:t>
            </a:r>
          </a:p>
        </p:txBody>
      </p:sp>
      <p:pic>
        <p:nvPicPr>
          <p:cNvPr id="5" name="Picture 4" descr="Ausrufezeichen vor gelbem Hintergrund">
            <a:extLst>
              <a:ext uri="{FF2B5EF4-FFF2-40B4-BE49-F238E27FC236}">
                <a16:creationId xmlns:a16="http://schemas.microsoft.com/office/drawing/2014/main" id="{A92E98A2-277D-1774-68C3-454F149754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59" r="2842"/>
          <a:stretch/>
        </p:blipFill>
        <p:spPr>
          <a:xfrm>
            <a:off x="20" y="10"/>
            <a:ext cx="7443196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altLang="zh-CN" sz="4000">
                <a:solidFill>
                  <a:srgbClr val="FFFFFF"/>
                </a:solidFill>
              </a:rPr>
              <a:t>Was machen wir heute</a:t>
            </a:r>
          </a:p>
        </p:txBody>
      </p:sp>
      <p:graphicFrame>
        <p:nvGraphicFramePr>
          <p:cNvPr id="5" name="内容占位符 2">
            <a:extLst>
              <a:ext uri="{FF2B5EF4-FFF2-40B4-BE49-F238E27FC236}">
                <a16:creationId xmlns:a16="http://schemas.microsoft.com/office/drawing/2014/main" id="{D904BAE5-EB8F-1A96-CE80-061F476564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5889781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8045"/>
          </a:xfrm>
        </p:spPr>
        <p:txBody>
          <a:bodyPr/>
          <a:lstStyle/>
          <a:p>
            <a:r>
              <a:rPr lang="en-US" altLang="zh-CN" b="1"/>
              <a:t>Film</a:t>
            </a:r>
            <a:r>
              <a:rPr lang="en-US" altLang="zh-CN" b="1">
                <a:solidFill>
                  <a:srgbClr val="FF0000"/>
                </a:solidFill>
              </a:rPr>
              <a:t>genre</a:t>
            </a:r>
            <a:r>
              <a:rPr lang="en-US" altLang="zh-CN" b="1"/>
              <a:t>s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rcRect t="7447"/>
          <a:stretch>
            <a:fillRect/>
          </a:stretch>
        </p:blipFill>
        <p:spPr>
          <a:xfrm>
            <a:off x="952500" y="1153160"/>
            <a:ext cx="7405370" cy="51530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526780" y="1233170"/>
            <a:ext cx="3166110" cy="22301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/>
              <a:t>Kriegfilm</a:t>
            </a:r>
          </a:p>
          <a:p>
            <a:r>
              <a:rPr lang="en-US" altLang="zh-CN" sz="2800"/>
              <a:t>Tragödie</a:t>
            </a:r>
          </a:p>
          <a:p>
            <a:r>
              <a:rPr lang="en-US" altLang="zh-CN" sz="2800"/>
              <a:t>...</a:t>
            </a:r>
          </a:p>
        </p:txBody>
      </p:sp>
      <p:sp>
        <p:nvSpPr>
          <p:cNvPr id="7" name="椭圆形标注 6"/>
          <p:cNvSpPr/>
          <p:nvPr/>
        </p:nvSpPr>
        <p:spPr>
          <a:xfrm>
            <a:off x="8357870" y="2726690"/>
            <a:ext cx="3503295" cy="1918970"/>
          </a:xfrm>
          <a:prstGeom prst="wedgeEllipseCallout">
            <a:avLst>
              <a:gd name="adj1" fmla="val -50924"/>
              <a:gd name="adj2" fmla="val 680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/>
              <a:t>Welches Genre von Film schaut ihr euch gerne an?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de-DE" altLang="zh-CN" sz="5400">
                <a:latin typeface="Calibri" panose="020F0502020204030204" charset="0"/>
              </a:rPr>
              <a:t>Deutsche Filme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de-DE" altLang="zh-CN" sz="2200" dirty="0">
                <a:latin typeface="Calibri" panose="020F0502020204030204" charset="0"/>
              </a:rPr>
              <a:t>Welche deutsche</a:t>
            </a:r>
            <a:r>
              <a:rPr lang="en-US" altLang="zh-CN" sz="2200" dirty="0">
                <a:latin typeface="Calibri" panose="020F0502020204030204" charset="0"/>
              </a:rPr>
              <a:t>n</a:t>
            </a:r>
            <a:r>
              <a:rPr lang="de-DE" altLang="zh-CN" sz="2200" dirty="0">
                <a:latin typeface="Calibri" panose="020F0502020204030204" charset="0"/>
              </a:rPr>
              <a:t> Filme kennt ihr?</a:t>
            </a:r>
          </a:p>
          <a:p>
            <a:endParaRPr lang="de-DE" altLang="zh-CN" sz="2200" dirty="0">
              <a:latin typeface="Calibri" panose="020F0502020204030204" charset="0"/>
            </a:endParaRPr>
          </a:p>
          <a:p>
            <a:pPr marL="0" indent="0">
              <a:buNone/>
            </a:pPr>
            <a:r>
              <a:rPr lang="de-DE" altLang="zh-CN" sz="2200" dirty="0">
                <a:latin typeface="Calibri" panose="020F0502020204030204" charset="0"/>
              </a:rPr>
              <a:t>Welche deutschen Filme habt ihr euch schon angeschaut?</a:t>
            </a:r>
          </a:p>
          <a:p>
            <a:pPr marL="0" indent="0">
              <a:buNone/>
            </a:pPr>
            <a:endParaRPr lang="de-DE" altLang="zh-CN" sz="2200" dirty="0">
              <a:latin typeface="Calibri" panose="020F0502020204030204" charset="0"/>
            </a:endParaRPr>
          </a:p>
          <a:p>
            <a:pPr marL="0" indent="0">
              <a:buNone/>
            </a:pPr>
            <a:endParaRPr lang="de-DE" altLang="zh-CN" sz="2200" dirty="0">
              <a:latin typeface="Calibri" panose="020F0502020204030204" charset="0"/>
            </a:endParaRPr>
          </a:p>
          <a:p>
            <a:r>
              <a:rPr lang="de-DE" altLang="zh-CN" sz="2200" dirty="0">
                <a:latin typeface="Calibri" panose="020F0502020204030204" charset="0"/>
              </a:rPr>
              <a:t>Welches Genre sind sie?</a:t>
            </a:r>
          </a:p>
          <a:p>
            <a:endParaRPr lang="de-DE" altLang="zh-CN" sz="2200" dirty="0">
              <a:latin typeface="Calibri" panose="020F0502020204030204" charset="0"/>
            </a:endParaRPr>
          </a:p>
          <a:p>
            <a:pPr marL="0" indent="0">
              <a:buNone/>
            </a:pPr>
            <a:endParaRPr lang="de-DE" altLang="zh-CN" sz="2200" dirty="0">
              <a:latin typeface="Calibri" panose="020F05020202040302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2671" r="1121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de-DE" altLang="zh-CN">
                <a:solidFill>
                  <a:srgbClr val="FFFFFF"/>
                </a:solidFill>
                <a:latin typeface="Calibri" panose="020F0502020204030204" charset="0"/>
              </a:rPr>
              <a:t>Was für Eindrücke habt ihr über Deutsche Filme?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de-DE" altLang="zh-CN" dirty="0"/>
              <a:t>ernst</a:t>
            </a:r>
          </a:p>
          <a:p>
            <a:r>
              <a:rPr lang="de-DE" altLang="zh-CN" dirty="0"/>
              <a:t>Handeln sich meinstens um den Krieg (2. Weltkrieg)</a:t>
            </a:r>
          </a:p>
          <a:p>
            <a:r>
              <a:rPr lang="de-DE" altLang="zh-CN" dirty="0"/>
              <a:t>Die HauptdarstellerINNEN sind schön</a:t>
            </a:r>
          </a:p>
          <a:p>
            <a:r>
              <a:rPr lang="de-DE" altLang="zh-CN" dirty="0"/>
              <a:t>Zeigen soziale Probleme und Menschlichkeit</a:t>
            </a:r>
          </a:p>
          <a:p>
            <a:r>
              <a:rPr lang="de-DE" altLang="zh-CN" dirty="0"/>
              <a:t>Reich an Emotionen? Mitgfühl?</a:t>
            </a:r>
          </a:p>
          <a:p>
            <a:r>
              <a:rPr lang="de-DE" altLang="zh-CN" dirty="0"/>
              <a:t>Über Fehler in der Vergangenheit</a:t>
            </a:r>
          </a:p>
          <a:p>
            <a:r>
              <a:rPr lang="de-DE" altLang="zh-CN" dirty="0"/>
              <a:t>deprimierend und logich</a:t>
            </a:r>
          </a:p>
          <a:p>
            <a:r>
              <a:rPr lang="de-DE" altLang="zh-CN" dirty="0"/>
              <a:t>Regen immer Gedanken oder Nachdenken an</a:t>
            </a:r>
          </a:p>
          <a:p>
            <a:r>
              <a:rPr lang="de-DE" altLang="zh-CN" dirty="0"/>
              <a:t>Reflxion über Politik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de-DE" altLang="zh-CN" sz="3800">
                <a:latin typeface="Calibri" panose="020F0502020204030204" charset="0"/>
              </a:rPr>
              <a:t>Rat mal! Vermutung sagen!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de-DE" altLang="zh-CN" sz="3200" dirty="0">
                <a:latin typeface="Calibri" panose="020F0502020204030204" charset="0"/>
              </a:rPr>
              <a:t>Das beliebeste Filmgenre für Jugendlichen (14-25 Jahre) ist Kriegfilm.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9E3AD0C-5482-2BEB-0EC4-2AF01D8B9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304778"/>
            <a:ext cx="6903720" cy="42484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975360"/>
            <a:ext cx="10905066" cy="490727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Die Deutschen halten </a:t>
            </a:r>
            <a:r>
              <a:rPr lang="en-US" alt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„das Leben der anderen“</a:t>
            </a:r>
            <a:r>
              <a:rPr lang="en-US" altLang="zh-CN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für den besten deutschen Film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4608" y="1427833"/>
            <a:ext cx="6846363" cy="385107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166199"/>
            <a:ext cx="10905066" cy="4525600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WU0NWQ4NTE5NDRkODM0ZjA4YjhjNzliNzJkNjYxZWE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257</Words>
  <Application>Microsoft Office PowerPoint</Application>
  <PresentationFormat>宽屏</PresentationFormat>
  <Paragraphs>56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主题</vt:lpstr>
      <vt:lpstr>Film</vt:lpstr>
      <vt:lpstr>Was machen wir heute</vt:lpstr>
      <vt:lpstr>Filmgenres</vt:lpstr>
      <vt:lpstr>Deutsche Filme</vt:lpstr>
      <vt:lpstr>Was für Eindrücke habt ihr über Deutsche Filme?</vt:lpstr>
      <vt:lpstr>Rat mal! Vermutung sagen!</vt:lpstr>
      <vt:lpstr>PowerPoint 演示文稿</vt:lpstr>
      <vt:lpstr>Die Deutschen halten „das Leben der anderen“ für den besten deutschen Film</vt:lpstr>
      <vt:lpstr>PowerPoint 演示文稿</vt:lpstr>
      <vt:lpstr>„Titanic“ wurde von Deutschland für politische Propaganda neu gedreht.</vt:lpstr>
      <vt:lpstr>PowerPoint 演示文稿</vt:lpstr>
      <vt:lpstr>Wortschatz über Filme...</vt:lpstr>
      <vt:lpstr>Diskussion zu zweit.</vt:lpstr>
      <vt:lpstr>Mein Lieblingsfilm...</vt:lpstr>
      <vt:lpstr>weitere Frage?</vt:lpstr>
      <vt:lpstr>Reflexion</vt:lpstr>
      <vt:lpstr>Film Vorschlag  “Frau Müller muss weg“</vt:lpstr>
      <vt:lpstr>Vielen Dank für eure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Film</dc:title>
  <dc:creator>Administrator</dc:creator>
  <cp:lastModifiedBy>Panpan QU</cp:lastModifiedBy>
  <cp:revision>5</cp:revision>
  <dcterms:created xsi:type="dcterms:W3CDTF">2023-04-18T19:04:00Z</dcterms:created>
  <dcterms:modified xsi:type="dcterms:W3CDTF">2023-04-19T08:38:37Z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92C6FCF22FB249B48E727AA8A62AD51E_12</vt:lpwstr>
  </property>
  <property fmtid="{D5CDD505-2E9C-101B-9397-08002B2CF9AE}" pid="3" name="KSOProductBuildVer">
    <vt:lpwstr>2052-11.1.0.14036</vt:lpwstr>
  </property>
</Properties>
</file>