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114" r:id="rId3"/>
    <p:sldId id="3116" r:id="rId5"/>
    <p:sldId id="3115" r:id="rId6"/>
    <p:sldId id="3144" r:id="rId7"/>
    <p:sldId id="3141" r:id="rId8"/>
    <p:sldId id="3088" r:id="rId9"/>
    <p:sldId id="3145" r:id="rId10"/>
    <p:sldId id="3146" r:id="rId11"/>
    <p:sldId id="3119" r:id="rId12"/>
    <p:sldId id="3120" r:id="rId13"/>
  </p:sldIdLst>
  <p:sldSz cx="12858750" cy="7232650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861"/>
    <a:srgbClr val="0CCDD8"/>
    <a:srgbClr val="0FCE9A"/>
    <a:srgbClr val="006AB6"/>
    <a:srgbClr val="1CB7F1"/>
    <a:srgbClr val="8ED7F1"/>
    <a:srgbClr val="D52C0A"/>
    <a:srgbClr val="535353"/>
    <a:srgbClr val="30B9C3"/>
    <a:srgbClr val="15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67" d="100"/>
          <a:sy n="67" d="100"/>
        </p:scale>
        <p:origin x="-810" y="-108"/>
      </p:cViewPr>
      <p:guideLst>
        <p:guide orient="horz" pos="380"/>
        <p:guide orient="horz" pos="4172"/>
        <p:guide pos="4050"/>
        <p:guide pos="557"/>
        <p:guide pos="7588"/>
        <p:guide pos="367"/>
        <p:guide pos="137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968" y="1673458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5505134" y="2176165"/>
            <a:ext cx="1848485" cy="117602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de-DE" altLang="zh-CN" sz="7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Arial" panose="020B0604020202020204" pitchFamily="34" charset="0"/>
              </a:rPr>
              <a:t>Film</a:t>
            </a:r>
            <a:endParaRPr lang="de-DE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509495" y="3645655"/>
            <a:ext cx="27749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</a:rPr>
              <a:t>Viktoria</a:t>
            </a:r>
            <a:endParaRPr lang="de-DE" altLang="zh-CN" sz="1600" b="1" dirty="0">
              <a:solidFill>
                <a:schemeClr val="bg1"/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4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8" grpId="0" animBg="1"/>
          <p:bldP spid="104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4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bldLvl="0" animBg="1"/>
          <p:bldP spid="8" grpId="0" animBg="1"/>
          <p:bldP spid="104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3828736" y="2176165"/>
            <a:ext cx="5201285" cy="117602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de-DE" altLang="zh-CN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正中黑简体" panose="02000000000000000000" pitchFamily="2" charset="-122"/>
                <a:cs typeface="Arial" panose="020B0604020202020204" pitchFamily="34" charset="0"/>
              </a:rPr>
              <a:t>Vielen Dank!</a:t>
            </a:r>
            <a:endParaRPr lang="de-DE" altLang="zh-CN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007" y="447"/>
            <a:ext cx="3244175" cy="7231756"/>
          </a:xfrm>
          <a:prstGeom prst="rect">
            <a:avLst/>
          </a:prstGeom>
          <a:solidFill>
            <a:srgbClr val="2E486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580" y="2813785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757" y="2838987"/>
            <a:ext cx="1980565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800" dirty="0">
                <a:solidFill>
                  <a:schemeClr val="bg1"/>
                </a:solidFill>
                <a:ea typeface="微软雅黑" pitchFamily="34" charset="-122"/>
                <a:cs typeface="+mn-ea"/>
                <a:sym typeface="Arial" panose="020B0604020202020204" pitchFamily="34" charset="0"/>
              </a:rPr>
              <a:t>Geschichte</a:t>
            </a:r>
            <a:endParaRPr lang="de-DE" altLang="zh-CN" sz="2800" dirty="0">
              <a:solidFill>
                <a:schemeClr val="bg1"/>
              </a:solidFill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577" y="275917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66" y="2827342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580" y="3797721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757" y="3822923"/>
            <a:ext cx="132842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800" dirty="0">
                <a:solidFill>
                  <a:schemeClr val="bg1"/>
                </a:solidFill>
                <a:ea typeface="微软雅黑" pitchFamily="34" charset="-122"/>
                <a:cs typeface="+mn-ea"/>
                <a:sym typeface="Arial" panose="020B0604020202020204" pitchFamily="34" charset="0"/>
              </a:rPr>
              <a:t>Genres</a:t>
            </a:r>
            <a:endParaRPr lang="de-DE" altLang="zh-CN" sz="2800" dirty="0">
              <a:solidFill>
                <a:schemeClr val="bg1"/>
              </a:solidFill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577" y="374310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66" y="3811279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121580" y="4783477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259612" y="4754068"/>
            <a:ext cx="267081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800" dirty="0">
                <a:solidFill>
                  <a:schemeClr val="bg1"/>
                </a:solidFill>
                <a:ea typeface="微软雅黑" pitchFamily="34" charset="-122"/>
                <a:cs typeface="+mn-ea"/>
                <a:sym typeface="Arial" panose="020B0604020202020204" pitchFamily="34" charset="0"/>
              </a:rPr>
              <a:t>Ihr Lieblingsfilm</a:t>
            </a:r>
            <a:endParaRPr lang="de-DE" altLang="zh-CN" sz="2800" dirty="0">
              <a:solidFill>
                <a:schemeClr val="bg1"/>
              </a:solidFill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717577" y="4728863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1" name="圆角矩形 100"/>
          <p:cNvSpPr/>
          <p:nvPr/>
        </p:nvSpPr>
        <p:spPr bwMode="auto">
          <a:xfrm>
            <a:off x="6272166" y="4797034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121580" y="5786291"/>
            <a:ext cx="4158141" cy="615936"/>
          </a:xfrm>
          <a:prstGeom prst="roundRect">
            <a:avLst/>
          </a:prstGeom>
          <a:solidFill>
            <a:srgbClr val="2E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657757" y="5811493"/>
            <a:ext cx="165735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800" dirty="0">
                <a:solidFill>
                  <a:schemeClr val="bg1"/>
                </a:solidFill>
                <a:ea typeface="微软雅黑" pitchFamily="34" charset="-122"/>
                <a:cs typeface="+mn-ea"/>
                <a:sym typeface="Arial" panose="020B0604020202020204" pitchFamily="34" charset="0"/>
              </a:rPr>
              <a:t>Reflexion</a:t>
            </a:r>
            <a:endParaRPr lang="de-DE" altLang="zh-CN" sz="2800" dirty="0">
              <a:solidFill>
                <a:schemeClr val="bg1"/>
              </a:solidFill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17577" y="573167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2166" y="5799848"/>
            <a:ext cx="714192" cy="588823"/>
          </a:xfrm>
          <a:prstGeom prst="roundRect">
            <a:avLst/>
          </a:prstGeom>
          <a:solidFill>
            <a:srgbClr val="2E486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7001" y="2472233"/>
            <a:ext cx="2288187" cy="2288185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3975247" y="3165339"/>
              <a:ext cx="1195218" cy="47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rgbClr val="2E486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目录</a:t>
              </a:r>
              <a:endParaRPr lang="en-US" altLang="zh-CN" sz="2800" b="1" spc="300" dirty="0">
                <a:solidFill>
                  <a:srgbClr val="2E486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de-DE" altLang="en-US" sz="2400" b="1" cap="all" dirty="0">
                  <a:solidFill>
                    <a:srgbClr val="2E4861"/>
                  </a:solidFill>
                  <a:ea typeface="微软雅黑" pitchFamily="34" charset="-122"/>
                  <a:cs typeface="+mn-ea"/>
                  <a:sym typeface="+mn-lt"/>
                </a:rPr>
                <a:t>VERZEICHNIS</a:t>
              </a:r>
              <a:endParaRPr lang="zh-CN" altLang="en-US" sz="2400" b="1" cap="all" dirty="0">
                <a:solidFill>
                  <a:srgbClr val="2E4861"/>
                </a:solidFill>
                <a:latin typeface="Franklin Gothic Book" panose="020B0503020102020204" pitchFamily="34" charset="0"/>
                <a:ea typeface="微软雅黑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bldLvl="0" animBg="1"/>
          <p:bldP spid="52" grpId="0" bldLvl="0" animBg="1"/>
          <p:bldP spid="56" grpId="0" animBg="1"/>
          <p:bldP spid="57" grpId="0" animBg="1"/>
          <p:bldP spid="58" grpId="0" bldLvl="0" animBg="1"/>
          <p:bldP spid="75" grpId="0" animBg="1"/>
          <p:bldP spid="76" grpId="0" animBg="1"/>
          <p:bldP spid="77" grpId="0" bldLvl="0" animBg="1"/>
          <p:bldP spid="101" grpId="0" animBg="1"/>
          <p:bldP spid="102" grpId="0" animBg="1"/>
          <p:bldP spid="103" grpId="0" bldLvl="0" animBg="1"/>
          <p:bldP spid="10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bldLvl="0" animBg="1"/>
          <p:bldP spid="52" grpId="0" bldLvl="0" animBg="1"/>
          <p:bldP spid="56" grpId="0" animBg="1"/>
          <p:bldP spid="57" grpId="0" animBg="1"/>
          <p:bldP spid="58" grpId="0" bldLvl="0" animBg="1"/>
          <p:bldP spid="75" grpId="0" animBg="1"/>
          <p:bldP spid="76" grpId="0" animBg="1"/>
          <p:bldP spid="77" grpId="0" bldLvl="0" animBg="1"/>
          <p:bldP spid="101" grpId="0" animBg="1"/>
          <p:bldP spid="102" grpId="0" animBg="1"/>
          <p:bldP spid="103" grpId="0" bldLvl="0" animBg="1"/>
          <p:bldP spid="10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5248910" y="4055110"/>
            <a:ext cx="2383790" cy="6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de-DE" altLang="en-US" sz="1685" b="1">
                <a:solidFill>
                  <a:srgbClr val="FFFFFF"/>
                </a:solidFill>
                <a:cs typeface="Arial" panose="020B0604020202020204" pitchFamily="34" charset="0"/>
              </a:rPr>
              <a:t>Geschichte einfach erzählen</a:t>
            </a:r>
            <a:endParaRPr lang="de-DE" altLang="en-US" sz="1685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312570" y="2692461"/>
            <a:ext cx="901509" cy="901509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514800" y="2889666"/>
            <a:ext cx="488319" cy="48831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44" y="5422632"/>
            <a:ext cx="433091" cy="331012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104595" y="3090353"/>
            <a:ext cx="424090" cy="412991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87650" y="2560955"/>
            <a:ext cx="9025255" cy="1772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altLang="zh-CN" sz="2800">
                <a:solidFill>
                  <a:schemeClr val="accent1"/>
                </a:solidFill>
                <a:latin typeface="微软雅黑" charset="0"/>
                <a:ea typeface="微软雅黑" charset="0"/>
                <a:cs typeface="+mn-ea"/>
                <a:sym typeface="Arial" panose="020B0604020202020204" pitchFamily="34" charset="0"/>
              </a:rPr>
              <a:t>Bitte das kurze Video schauen und kurz zusammenfassen</a:t>
            </a:r>
            <a:endParaRPr lang="de-DE" altLang="zh-CN" sz="2800">
              <a:solidFill>
                <a:schemeClr val="accent1"/>
              </a:solidFill>
              <a:latin typeface="微软雅黑" charset="0"/>
              <a:ea typeface="微软雅黑" charset="0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de-DE" sz="2000" dirty="0">
                <a:solidFill>
                  <a:schemeClr val="accent1"/>
                </a:solidFill>
                <a:latin typeface="微软雅黑" charset="0"/>
                <a:ea typeface="微软雅黑" charset="0"/>
                <a:cs typeface="+mn-ea"/>
                <a:sym typeface="Arial" panose="020B0604020202020204" pitchFamily="34" charset="0"/>
              </a:rPr>
              <a:t>（</a:t>
            </a:r>
            <a:r>
              <a:rPr lang="de-DE" altLang="zh-CN" sz="2000" dirty="0">
                <a:solidFill>
                  <a:schemeClr val="accent1"/>
                </a:solidFill>
                <a:latin typeface="微软雅黑" charset="0"/>
                <a:ea typeface="微软雅黑" charset="0"/>
                <a:cs typeface="+mn-ea"/>
                <a:sym typeface="Arial" panose="020B0604020202020204" pitchFamily="34" charset="0"/>
              </a:rPr>
              <a:t>schauen wir einmal das Video, dann arbeiten mit Ihren Partner zusammen.</a:t>
            </a:r>
            <a:r>
              <a:rPr lang="zh-CN" altLang="de-DE" sz="2000" dirty="0">
                <a:solidFill>
                  <a:schemeClr val="accent1"/>
                </a:solidFill>
                <a:latin typeface="微软雅黑" charset="0"/>
                <a:ea typeface="微软雅黑" charset="0"/>
                <a:cs typeface="+mn-ea"/>
                <a:sym typeface="Arial" panose="020B0604020202020204" pitchFamily="34" charset="0"/>
              </a:rPr>
              <a:t>）</a:t>
            </a:r>
            <a:endParaRPr lang="zh-CN" altLang="de-DE" sz="2000" dirty="0">
              <a:solidFill>
                <a:schemeClr val="accent1"/>
              </a:solidFill>
              <a:latin typeface="微软雅黑" charset="0"/>
              <a:ea typeface="微软雅黑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任意多边形 71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6AB6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Geschichte</a:t>
            </a:r>
            <a:endParaRPr lang="en-US" altLang="zh-CN" sz="2000" dirty="0" smtClean="0">
              <a:solidFill>
                <a:srgbClr val="006AB6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257"/>
            <a:ext cx="12875416" cy="7241974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5248910" y="4048760"/>
            <a:ext cx="238379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de-DE" altLang="en-US" sz="1685" b="1">
                <a:solidFill>
                  <a:srgbClr val="FFFFFF"/>
                </a:solidFill>
                <a:cs typeface="Arial" panose="020B0604020202020204" pitchFamily="34" charset="0"/>
              </a:rPr>
              <a:t>Genre</a:t>
            </a:r>
            <a:endParaRPr lang="de-DE" altLang="en-US" sz="1685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681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Filmge</a:t>
            </a:r>
            <a:r>
              <a:rPr lang="de-DE" altLang="en-US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Arial" panose="020B0604020202020204" pitchFamily="34" charset="0"/>
              </a:rPr>
              <a:t>nre</a:t>
            </a:r>
            <a:endParaRPr lang="de-DE" altLang="en-US" dirty="0">
              <a:solidFill>
                <a:schemeClr val="bg1"/>
              </a:solidFill>
              <a:latin typeface="Calibri" panose="020F050202020403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460307" y="2677929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Krimis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57985" y="3544570"/>
            <a:ext cx="2323465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Abenteuerfilme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04452" y="4482190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Tragödien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517177" y="2464265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Tragikomödien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7869375" y="1528559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Melodramen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56846" y="952634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400" dirty="0">
                <a:solidFill>
                  <a:schemeClr val="tx1"/>
                </a:solidFill>
                <a:ea typeface="微软雅黑" pitchFamily="34" charset="-122"/>
                <a:cs typeface="+mn-ea"/>
                <a:sym typeface="Arial" panose="020B0604020202020204" pitchFamily="34" charset="0"/>
              </a:rPr>
              <a:t>komödien</a:t>
            </a:r>
            <a:endParaRPr lang="de-DE" altLang="zh-CN" sz="2400" dirty="0">
              <a:solidFill>
                <a:schemeClr val="tx1"/>
              </a:solidFill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000" dirty="0" smtClean="0">
                <a:solidFill>
                  <a:srgbClr val="006AB6"/>
                </a:solidFill>
                <a:ea typeface="微软雅黑" pitchFamily="34" charset="-122"/>
                <a:sym typeface="Arial" panose="020B0604020202020204" pitchFamily="34" charset="0"/>
              </a:rPr>
              <a:t>Genres</a:t>
            </a:r>
            <a:endParaRPr lang="de-DE" altLang="zh-CN" sz="2000" dirty="0">
              <a:solidFill>
                <a:srgbClr val="006AB6"/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70"/>
          <p:cNvSpPr txBox="1"/>
          <p:nvPr/>
        </p:nvSpPr>
        <p:spPr>
          <a:xfrm>
            <a:off x="1676400" y="1868170"/>
            <a:ext cx="2917190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Katastrophenfilme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70"/>
          <p:cNvSpPr txBox="1"/>
          <p:nvPr/>
        </p:nvSpPr>
        <p:spPr>
          <a:xfrm>
            <a:off x="2684587" y="1096779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Actionfilme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70"/>
          <p:cNvSpPr txBox="1"/>
          <p:nvPr/>
        </p:nvSpPr>
        <p:spPr>
          <a:xfrm>
            <a:off x="3764722" y="952634"/>
            <a:ext cx="2430227" cy="5378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ea"/>
                <a:sym typeface="Arial" panose="020B0604020202020204" pitchFamily="34" charset="0"/>
              </a:rPr>
              <a:t>Thriller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57170" y="5509260"/>
            <a:ext cx="19710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Liebesfilme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9420" y="6317615"/>
            <a:ext cx="1908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Horrorfilme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09510" y="6209030"/>
            <a:ext cx="2701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Fantasyfilme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5500" y="4403725"/>
            <a:ext cx="2129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Mysteryfilme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57210" y="5334635"/>
            <a:ext cx="3850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Science-Fiction-Filme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12835" y="3472815"/>
            <a:ext cx="1939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Kriegsfilme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7100" y="6209030"/>
            <a:ext cx="19704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sz="2400" b="0">
                <a:solidFill>
                  <a:schemeClr val="tx1"/>
                </a:solidFill>
                <a:latin typeface="微软雅黑" charset="0"/>
                <a:ea typeface="微软雅黑" charset="0"/>
                <a:cs typeface="宋体" charset="0"/>
              </a:rPr>
              <a:t>WesternHeimatfilme</a:t>
            </a:r>
            <a:endParaRPr lang="en-US" altLang="en-US" sz="2400" b="0">
              <a:solidFill>
                <a:schemeClr val="tx1"/>
              </a:solidFill>
              <a:latin typeface="微软雅黑" charset="0"/>
              <a:ea typeface="微软雅黑" charset="0"/>
              <a:cs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5" grpId="0"/>
      <p:bldP spid="27" grpId="0"/>
      <p:bldP spid="29" grpId="0"/>
      <p:bldP spid="31" grpId="0"/>
      <p:bldP spid="33" grpId="0"/>
      <p:bldP spid="35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5248910" y="4055110"/>
            <a:ext cx="238379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de-DE" altLang="en-US" sz="1685" b="1">
                <a:solidFill>
                  <a:srgbClr val="FFFFFF"/>
                </a:solidFill>
                <a:cs typeface="Arial" panose="020B0604020202020204" pitchFamily="34" charset="0"/>
              </a:rPr>
              <a:t>Ihr Lieblingsfilm</a:t>
            </a:r>
            <a:endParaRPr lang="de-DE" altLang="en-US" sz="1685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265" y="1701800"/>
            <a:ext cx="3096895" cy="238125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28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  <a:sym typeface="Arial" panose="020B0604020202020204" pitchFamily="34" charset="0"/>
              </a:rPr>
              <a:t>Name:</a:t>
            </a: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28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  <a:sym typeface="Arial" panose="020B0604020202020204" pitchFamily="34" charset="0"/>
              </a:rPr>
              <a:t>Genre:</a:t>
            </a: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28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  <a:sym typeface="Arial" panose="020B0604020202020204" pitchFamily="34" charset="0"/>
              </a:rPr>
              <a:t>Schauspieler:</a:t>
            </a: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28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  <a:sym typeface="Arial" panose="020B0604020202020204" pitchFamily="34" charset="0"/>
              </a:rPr>
              <a:t>Inhalte:</a:t>
            </a: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2800" b="1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  <a:sym typeface="Arial" panose="020B0604020202020204" pitchFamily="34" charset="0"/>
              </a:rPr>
              <a:t>Grund/ Ursache:</a:t>
            </a: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de-DE" altLang="en-US" sz="2800" b="1" dirty="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1592646" y="-1093803"/>
            <a:ext cx="479931" cy="2926080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  <a:gd name="connsiteX0-1" fmla="*/ 21025 w 3252551"/>
              <a:gd name="connsiteY0-2" fmla="*/ 0 h 6202391"/>
              <a:gd name="connsiteX1-3" fmla="*/ 3252551 w 3252551"/>
              <a:gd name="connsiteY1-4" fmla="*/ 2525334 h 6202391"/>
              <a:gd name="connsiteX2-5" fmla="*/ 3252551 w 3252551"/>
              <a:gd name="connsiteY2-6" fmla="*/ 4667851 h 6202391"/>
              <a:gd name="connsiteX3-7" fmla="*/ 3244497 w 3252551"/>
              <a:gd name="connsiteY3-8" fmla="*/ 4667851 h 6202391"/>
              <a:gd name="connsiteX4-9" fmla="*/ 3240653 w 3252551"/>
              <a:gd name="connsiteY4-10" fmla="*/ 4743969 h 6202391"/>
              <a:gd name="connsiteX5-11" fmla="*/ 1624520 w 3252551"/>
              <a:gd name="connsiteY5-12" fmla="*/ 6202391 h 6202391"/>
              <a:gd name="connsiteX6-13" fmla="*/ 8387 w 3252551"/>
              <a:gd name="connsiteY6-14" fmla="*/ 4743969 h 6202391"/>
              <a:gd name="connsiteX7-15" fmla="*/ 4544 w 3252551"/>
              <a:gd name="connsiteY7-16" fmla="*/ 4667851 h 6202391"/>
              <a:gd name="connsiteX8-17" fmla="*/ 0 w 3252551"/>
              <a:gd name="connsiteY8-18" fmla="*/ 4667851 h 6202391"/>
              <a:gd name="connsiteX9-19" fmla="*/ 0 w 3252551"/>
              <a:gd name="connsiteY9-20" fmla="*/ 4577871 h 6202391"/>
              <a:gd name="connsiteX10" fmla="*/ 21025 w 3252551"/>
              <a:gd name="connsiteY10" fmla="*/ 0 h 6202391"/>
              <a:gd name="connsiteX0-21" fmla="*/ 0 w 3252551"/>
              <a:gd name="connsiteY0-22" fmla="*/ 0 h 6202391"/>
              <a:gd name="connsiteX1-23" fmla="*/ 3252551 w 3252551"/>
              <a:gd name="connsiteY1-24" fmla="*/ 2525334 h 6202391"/>
              <a:gd name="connsiteX2-25" fmla="*/ 3252551 w 3252551"/>
              <a:gd name="connsiteY2-26" fmla="*/ 4667851 h 6202391"/>
              <a:gd name="connsiteX3-27" fmla="*/ 3244497 w 3252551"/>
              <a:gd name="connsiteY3-28" fmla="*/ 4667851 h 6202391"/>
              <a:gd name="connsiteX4-29" fmla="*/ 3240653 w 3252551"/>
              <a:gd name="connsiteY4-30" fmla="*/ 4743969 h 6202391"/>
              <a:gd name="connsiteX5-31" fmla="*/ 1624520 w 3252551"/>
              <a:gd name="connsiteY5-32" fmla="*/ 6202391 h 6202391"/>
              <a:gd name="connsiteX6-33" fmla="*/ 8387 w 3252551"/>
              <a:gd name="connsiteY6-34" fmla="*/ 4743969 h 6202391"/>
              <a:gd name="connsiteX7-35" fmla="*/ 4544 w 3252551"/>
              <a:gd name="connsiteY7-36" fmla="*/ 4667851 h 6202391"/>
              <a:gd name="connsiteX8-37" fmla="*/ 0 w 3252551"/>
              <a:gd name="connsiteY8-38" fmla="*/ 4667851 h 6202391"/>
              <a:gd name="connsiteX9-39" fmla="*/ 0 w 3252551"/>
              <a:gd name="connsiteY9-40" fmla="*/ 4577871 h 6202391"/>
              <a:gd name="connsiteX10-41" fmla="*/ 0 w 3252551"/>
              <a:gd name="connsiteY10-42" fmla="*/ 0 h 6202391"/>
              <a:gd name="connsiteX0-43" fmla="*/ 0 w 3252551"/>
              <a:gd name="connsiteY0-44" fmla="*/ 0 h 6202391"/>
              <a:gd name="connsiteX1-45" fmla="*/ 3231524 w 3252551"/>
              <a:gd name="connsiteY1-46" fmla="*/ 22548 h 6202391"/>
              <a:gd name="connsiteX2-47" fmla="*/ 3252551 w 3252551"/>
              <a:gd name="connsiteY2-48" fmla="*/ 4667851 h 6202391"/>
              <a:gd name="connsiteX3-49" fmla="*/ 3244497 w 3252551"/>
              <a:gd name="connsiteY3-50" fmla="*/ 4667851 h 6202391"/>
              <a:gd name="connsiteX4-51" fmla="*/ 3240653 w 3252551"/>
              <a:gd name="connsiteY4-52" fmla="*/ 4743969 h 6202391"/>
              <a:gd name="connsiteX5-53" fmla="*/ 1624520 w 3252551"/>
              <a:gd name="connsiteY5-54" fmla="*/ 6202391 h 6202391"/>
              <a:gd name="connsiteX6-55" fmla="*/ 8387 w 3252551"/>
              <a:gd name="connsiteY6-56" fmla="*/ 4743969 h 6202391"/>
              <a:gd name="connsiteX7-57" fmla="*/ 4544 w 3252551"/>
              <a:gd name="connsiteY7-58" fmla="*/ 4667851 h 6202391"/>
              <a:gd name="connsiteX8-59" fmla="*/ 0 w 3252551"/>
              <a:gd name="connsiteY8-60" fmla="*/ 4667851 h 6202391"/>
              <a:gd name="connsiteX9-61" fmla="*/ 0 w 3252551"/>
              <a:gd name="connsiteY9-62" fmla="*/ 4577871 h 6202391"/>
              <a:gd name="connsiteX10-63" fmla="*/ 0 w 3252551"/>
              <a:gd name="connsiteY10-64" fmla="*/ 0 h 6202391"/>
              <a:gd name="connsiteX0-65" fmla="*/ 0 w 3252551"/>
              <a:gd name="connsiteY0-66" fmla="*/ 15040398 h 21242789"/>
              <a:gd name="connsiteX1-67" fmla="*/ 3231518 w 3252551"/>
              <a:gd name="connsiteY1-68" fmla="*/ 3 h 21242789"/>
              <a:gd name="connsiteX2-69" fmla="*/ 3252551 w 3252551"/>
              <a:gd name="connsiteY2-70" fmla="*/ 19708249 h 21242789"/>
              <a:gd name="connsiteX3-71" fmla="*/ 3244497 w 3252551"/>
              <a:gd name="connsiteY3-72" fmla="*/ 19708249 h 21242789"/>
              <a:gd name="connsiteX4-73" fmla="*/ 3240653 w 3252551"/>
              <a:gd name="connsiteY4-74" fmla="*/ 19784367 h 21242789"/>
              <a:gd name="connsiteX5-75" fmla="*/ 1624520 w 3252551"/>
              <a:gd name="connsiteY5-76" fmla="*/ 21242789 h 21242789"/>
              <a:gd name="connsiteX6-77" fmla="*/ 8387 w 3252551"/>
              <a:gd name="connsiteY6-78" fmla="*/ 19784367 h 21242789"/>
              <a:gd name="connsiteX7-79" fmla="*/ 4544 w 3252551"/>
              <a:gd name="connsiteY7-80" fmla="*/ 19708249 h 21242789"/>
              <a:gd name="connsiteX8-81" fmla="*/ 0 w 3252551"/>
              <a:gd name="connsiteY8-82" fmla="*/ 19708249 h 21242789"/>
              <a:gd name="connsiteX9-83" fmla="*/ 0 w 3252551"/>
              <a:gd name="connsiteY9-84" fmla="*/ 19618269 h 21242789"/>
              <a:gd name="connsiteX10-85" fmla="*/ 0 w 3252551"/>
              <a:gd name="connsiteY10-86" fmla="*/ 15040398 h 21242789"/>
              <a:gd name="connsiteX0-87" fmla="*/ 0 w 3252551"/>
              <a:gd name="connsiteY0-88" fmla="*/ 0 h 21265340"/>
              <a:gd name="connsiteX1-89" fmla="*/ 3231518 w 3252551"/>
              <a:gd name="connsiteY1-90" fmla="*/ 22554 h 21265340"/>
              <a:gd name="connsiteX2-91" fmla="*/ 3252551 w 3252551"/>
              <a:gd name="connsiteY2-92" fmla="*/ 19730800 h 21265340"/>
              <a:gd name="connsiteX3-93" fmla="*/ 3244497 w 3252551"/>
              <a:gd name="connsiteY3-94" fmla="*/ 19730800 h 21265340"/>
              <a:gd name="connsiteX4-95" fmla="*/ 3240653 w 3252551"/>
              <a:gd name="connsiteY4-96" fmla="*/ 19806918 h 21265340"/>
              <a:gd name="connsiteX5-97" fmla="*/ 1624520 w 3252551"/>
              <a:gd name="connsiteY5-98" fmla="*/ 21265340 h 21265340"/>
              <a:gd name="connsiteX6-99" fmla="*/ 8387 w 3252551"/>
              <a:gd name="connsiteY6-100" fmla="*/ 19806918 h 21265340"/>
              <a:gd name="connsiteX7-101" fmla="*/ 4544 w 3252551"/>
              <a:gd name="connsiteY7-102" fmla="*/ 19730800 h 21265340"/>
              <a:gd name="connsiteX8-103" fmla="*/ 0 w 3252551"/>
              <a:gd name="connsiteY8-104" fmla="*/ 19730800 h 21265340"/>
              <a:gd name="connsiteX9-105" fmla="*/ 0 w 3252551"/>
              <a:gd name="connsiteY9-106" fmla="*/ 19640820 h 21265340"/>
              <a:gd name="connsiteX10-107" fmla="*/ 0 w 3252551"/>
              <a:gd name="connsiteY10-108" fmla="*/ 0 h 21265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3252551" h="21265340">
                <a:moveTo>
                  <a:pt x="0" y="0"/>
                </a:moveTo>
                <a:lnTo>
                  <a:pt x="3231518" y="22554"/>
                </a:lnTo>
                <a:lnTo>
                  <a:pt x="3252551" y="19730800"/>
                </a:lnTo>
                <a:lnTo>
                  <a:pt x="3244497" y="19730800"/>
                </a:lnTo>
                <a:lnTo>
                  <a:pt x="3240653" y="19806918"/>
                </a:lnTo>
                <a:cubicBezTo>
                  <a:pt x="3157461" y="20626092"/>
                  <a:pt x="2465643" y="21265340"/>
                  <a:pt x="1624520" y="21265340"/>
                </a:cubicBezTo>
                <a:cubicBezTo>
                  <a:pt x="783397" y="21265340"/>
                  <a:pt x="91579" y="20626092"/>
                  <a:pt x="8387" y="19806918"/>
                </a:cubicBezTo>
                <a:lnTo>
                  <a:pt x="4544" y="19730800"/>
                </a:lnTo>
                <a:lnTo>
                  <a:pt x="0" y="19730800"/>
                </a:lnTo>
                <a:lnTo>
                  <a:pt x="0" y="196408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89992" y="129272"/>
            <a:ext cx="143256" cy="47993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28"/>
          <p:cNvSpPr>
            <a:spLocks noChangeArrowheads="1"/>
          </p:cNvSpPr>
          <p:nvPr/>
        </p:nvSpPr>
        <p:spPr bwMode="auto">
          <a:xfrm>
            <a:off x="497968" y="165848"/>
            <a:ext cx="284797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zh-CN" sz="2000" dirty="0" smtClean="0">
                <a:solidFill>
                  <a:srgbClr val="006AB6"/>
                </a:solidFill>
                <a:ea typeface="微软雅黑" pitchFamily="34" charset="-122"/>
                <a:sym typeface="Arial" panose="020B0604020202020204" pitchFamily="34" charset="0"/>
              </a:rPr>
              <a:t>Lieblingsfilm</a:t>
            </a:r>
            <a:endParaRPr lang="de-DE" altLang="zh-CN" sz="2000" dirty="0">
              <a:solidFill>
                <a:srgbClr val="006AB6"/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rgbClr val="2E48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 smtClean="0">
                  <a:solidFill>
                    <a:srgbClr val="2E486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0" dirty="0">
                <a:solidFill>
                  <a:srgbClr val="2E486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5248910" y="4055110"/>
            <a:ext cx="238379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de-DE" altLang="en-US" sz="1685" b="1">
                <a:solidFill>
                  <a:srgbClr val="FFFFFF"/>
                </a:solidFill>
                <a:cs typeface="Arial" panose="020B0604020202020204" pitchFamily="34" charset="0"/>
              </a:rPr>
              <a:t>Reflexion</a:t>
            </a:r>
            <a:endParaRPr lang="de-DE" altLang="en-US" sz="1685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4456"/>
      </a:accent1>
      <a:accent2>
        <a:srgbClr val="889EB6"/>
      </a:accent2>
      <a:accent3>
        <a:srgbClr val="354456"/>
      </a:accent3>
      <a:accent4>
        <a:srgbClr val="889EB6"/>
      </a:accent4>
      <a:accent5>
        <a:srgbClr val="354456"/>
      </a:accent5>
      <a:accent6>
        <a:srgbClr val="889EB6"/>
      </a:accent6>
      <a:hlink>
        <a:srgbClr val="354456"/>
      </a:hlink>
      <a:folHlink>
        <a:srgbClr val="889EB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文字</Application>
  <PresentationFormat>自定义</PresentationFormat>
  <Paragraphs>102</Paragraphs>
  <Slides>10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Impact</vt:lpstr>
      <vt:lpstr>Franklin Gothic Book</vt:lpstr>
      <vt:lpstr>华文细黑</vt:lpstr>
      <vt:lpstr>黑体-简</vt:lpstr>
      <vt:lpstr>微软雅黑</vt:lpstr>
      <vt:lpstr>MS PGothic</vt:lpstr>
      <vt:lpstr>宋体-简</vt:lpstr>
      <vt:lpstr>Arial Narrow</vt:lpstr>
      <vt:lpstr>宋体</vt:lpstr>
      <vt:lpstr>Arial</vt:lpstr>
      <vt:lpstr>方正正中黑简体</vt:lpstr>
      <vt:lpstr>汉仪中黑KW</vt:lpstr>
      <vt:lpstr>Arial Unicode MS</vt:lpstr>
      <vt:lpstr>Calibri Light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论文答辩模板</dc:title>
  <dc:creator/>
  <cp:keywords>第一PPT模板网：www.1ppt.com</cp:keywords>
  <cp:lastModifiedBy>天真的小赤佬</cp:lastModifiedBy>
  <cp:revision>5</cp:revision>
  <dcterms:created xsi:type="dcterms:W3CDTF">2023-04-20T09:11:35Z</dcterms:created>
  <dcterms:modified xsi:type="dcterms:W3CDTF">2023-04-20T09:11:35Z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622B9D0F8B699CBB69604064F8E014BC_43</vt:lpwstr>
  </property>
  <property fmtid="{D5CDD505-2E9C-101B-9397-08002B2CF9AE}" pid="3" name="KSOProductBuildVer">
    <vt:lpwstr>2052-5.3.0.7872</vt:lpwstr>
  </property>
</Properties>
</file>