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6" r:id="rId4"/>
    <p:sldId id="285" r:id="rId6"/>
    <p:sldId id="259" r:id="rId7"/>
    <p:sldId id="267" r:id="rId8"/>
    <p:sldId id="287" r:id="rId9"/>
    <p:sldId id="286" r:id="rId10"/>
    <p:sldId id="289" r:id="rId11"/>
    <p:sldId id="290" r:id="rId12"/>
    <p:sldId id="288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5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-4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3C272-B367-41A5-8460-5A329737240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FE6D0-8923-4347-B1E7-8650CF6BB0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73634" y="2148038"/>
            <a:ext cx="6145618" cy="1509823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2697792" y="2471434"/>
            <a:ext cx="11264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en-US" sz="3600" smtClean="0">
                <a:solidFill>
                  <a:srgbClr val="9B5916"/>
                </a:solidFill>
                <a:latin typeface="Calibri" panose="020F0502020204030204" pitchFamily="34" charset="0"/>
                <a:ea typeface="微软雅黑"/>
                <a:cs typeface="宋体" pitchFamily="2" charset="-122"/>
                <a:sym typeface="Arial" panose="020B0604020202020204"/>
              </a:rPr>
              <a:t>Sport</a:t>
            </a:r>
            <a:endParaRPr lang="de-DE" altLang="en-US" sz="3600" smtClean="0">
              <a:solidFill>
                <a:srgbClr val="9B5916"/>
              </a:solidFill>
              <a:latin typeface="Calibri" panose="020F0502020204030204" pitchFamily="34" charset="0"/>
              <a:ea typeface="微软雅黑"/>
              <a:cs typeface="宋体" pitchFamily="2" charset="-122"/>
              <a:sym typeface="Arial" panose="020B0604020202020204"/>
            </a:endParaRP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73634" y="3207476"/>
            <a:ext cx="5774808" cy="24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600" dirty="0">
                <a:solidFill>
                  <a:srgbClr val="9B5916"/>
                </a:solidFill>
                <a:latin typeface="Calibri" panose="020F0502020204030204" pitchFamily="34" charset="0"/>
                <a:ea typeface="微软雅黑"/>
                <a:cs typeface="Arial" panose="020B0604020202020204" pitchFamily="34" charset="0"/>
                <a:sym typeface="Arial" panose="020B0604020202020204"/>
              </a:rPr>
              <a:t>Referentin</a:t>
            </a:r>
            <a:r>
              <a:rPr lang="zh-CN" altLang="en-US" sz="1600" smtClean="0">
                <a:solidFill>
                  <a:srgbClr val="9B5916"/>
                </a:solidFill>
                <a:latin typeface="Arial" panose="020B0604020202020204"/>
                <a:ea typeface="微软雅黑"/>
                <a:cs typeface="Arial" panose="020B0604020202020204" pitchFamily="34" charset="0"/>
                <a:sym typeface="Arial" panose="020B0604020202020204"/>
              </a:rPr>
              <a:t>：</a:t>
            </a:r>
            <a:r>
              <a:rPr lang="de-DE" altLang="zh-CN" sz="1600" smtClean="0">
                <a:solidFill>
                  <a:srgbClr val="9B5916"/>
                </a:solidFill>
                <a:latin typeface="Calibri" panose="020F0502020204030204" pitchFamily="34" charset="0"/>
                <a:ea typeface="微软雅黑"/>
                <a:cs typeface="Arial" panose="020B0604020202020204" pitchFamily="34" charset="0"/>
                <a:sym typeface="Arial" panose="020B0604020202020204"/>
              </a:rPr>
              <a:t>Viktoria</a:t>
            </a:r>
            <a:endParaRPr lang="de-DE" altLang="zh-CN" sz="1600" dirty="0" smtClean="0">
              <a:solidFill>
                <a:srgbClr val="9B5916"/>
              </a:solidFill>
              <a:latin typeface="Calibri" panose="020F0502020204030204" pitchFamily="34" charset="0"/>
              <a:ea typeface="微软雅黑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14" name="平行四边形 13"/>
          <p:cNvSpPr/>
          <p:nvPr/>
        </p:nvSpPr>
        <p:spPr>
          <a:xfrm>
            <a:off x="-806204" y="2148037"/>
            <a:ext cx="1435396" cy="1509823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/>
              <a:sym typeface="Arial" panose="020B0604020202020204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1000002" y="3057331"/>
            <a:ext cx="4522072" cy="0"/>
          </a:xfrm>
          <a:prstGeom prst="line">
            <a:avLst/>
          </a:prstGeom>
          <a:ln>
            <a:solidFill>
              <a:srgbClr val="9B59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2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55866" y="569167"/>
            <a:ext cx="2700670" cy="699576"/>
          </a:xfrm>
          <a:prstGeom prst="parallelogram">
            <a:avLst/>
          </a:prstGeom>
          <a:solidFill>
            <a:srgbClr val="9B5916"/>
          </a:solidFill>
          <a:ln>
            <a:solidFill>
              <a:srgbClr val="9B59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06508" y="685590"/>
            <a:ext cx="1256665" cy="43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/>
                <a:sym typeface="Arial" panose="020B0604020202020204"/>
              </a:rPr>
              <a:t>Einstieg</a:t>
            </a:r>
            <a:endParaRPr lang="de-DE" altLang="zh-CN" sz="2800" dirty="0">
              <a:solidFill>
                <a:schemeClr val="bg1"/>
              </a:solidFill>
              <a:latin typeface="Calibri" panose="020F0502020204030204" pitchFamily="34" charset="0"/>
              <a:ea typeface="微软雅黑"/>
              <a:cs typeface="宋体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3745674" y="569168"/>
            <a:ext cx="745738" cy="699576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/>
              <a:sym typeface="Arial" panose="020B0604020202020204"/>
            </a:endParaRPr>
          </a:p>
        </p:txBody>
      </p:sp>
      <p:pic>
        <p:nvPicPr>
          <p:cNvPr id="25" name="图片 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704" y="546557"/>
            <a:ext cx="758162" cy="74479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15"/>
          <p:cNvSpPr txBox="1"/>
          <p:nvPr/>
        </p:nvSpPr>
        <p:spPr>
          <a:xfrm>
            <a:off x="1867892" y="3181337"/>
            <a:ext cx="2491985" cy="447592"/>
          </a:xfrm>
          <a:prstGeom prst="rect">
            <a:avLst/>
          </a:prstGeom>
          <a:noFill/>
        </p:spPr>
        <p:txBody>
          <a:bodyPr wrap="square" lIns="99220" tIns="49610" rIns="99220" bIns="4961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/>
              <a:ea typeface="微软雅黑"/>
              <a:sym typeface="Arial" panose="020B0604020202020204"/>
            </a:endParaRPr>
          </a:p>
        </p:txBody>
      </p:sp>
      <p:sp>
        <p:nvSpPr>
          <p:cNvPr id="32" name="TextBox 16"/>
          <p:cNvSpPr txBox="1"/>
          <p:nvPr/>
        </p:nvSpPr>
        <p:spPr>
          <a:xfrm>
            <a:off x="2399403" y="2857274"/>
            <a:ext cx="1457133" cy="315633"/>
          </a:xfrm>
          <a:prstGeom prst="rect">
            <a:avLst/>
          </a:prstGeom>
          <a:noFill/>
        </p:spPr>
        <p:txBody>
          <a:bodyPr wrap="none" lIns="99220" tIns="49610" rIns="99220" bIns="4961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请输入文字标题</a:t>
            </a:r>
            <a:endParaRPr lang="en-US" altLang="zh-CN" sz="1400" dirty="0">
              <a:solidFill>
                <a:schemeClr val="bg1"/>
              </a:solidFill>
              <a:latin typeface="Arial" panose="020B0604020202020204"/>
              <a:ea typeface="微软雅黑"/>
              <a:cs typeface="宋体" pitchFamily="2" charset="-122"/>
              <a:sym typeface="Arial" panose="020B0604020202020204"/>
            </a:endParaRPr>
          </a:p>
        </p:txBody>
      </p:sp>
      <p:sp>
        <p:nvSpPr>
          <p:cNvPr id="33" name="TextBox 15"/>
          <p:cNvSpPr txBox="1"/>
          <p:nvPr/>
        </p:nvSpPr>
        <p:spPr>
          <a:xfrm>
            <a:off x="4491233" y="4636912"/>
            <a:ext cx="2491985" cy="447592"/>
          </a:xfrm>
          <a:prstGeom prst="rect">
            <a:avLst/>
          </a:prstGeom>
          <a:noFill/>
        </p:spPr>
        <p:txBody>
          <a:bodyPr wrap="square" lIns="99220" tIns="49610" rIns="99220" bIns="4961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/>
              <a:ea typeface="微软雅黑"/>
              <a:sym typeface="Arial" panose="020B0604020202020204"/>
            </a:endParaRPr>
          </a:p>
        </p:txBody>
      </p:sp>
      <p:sp>
        <p:nvSpPr>
          <p:cNvPr id="35" name="TextBox 15"/>
          <p:cNvSpPr txBox="1"/>
          <p:nvPr/>
        </p:nvSpPr>
        <p:spPr>
          <a:xfrm>
            <a:off x="7337696" y="3116022"/>
            <a:ext cx="2491985" cy="447592"/>
          </a:xfrm>
          <a:prstGeom prst="rect">
            <a:avLst/>
          </a:prstGeom>
          <a:noFill/>
        </p:spPr>
        <p:txBody>
          <a:bodyPr wrap="square" lIns="99220" tIns="49610" rIns="99220" bIns="4961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8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请替换文字内容，点击添加相关标题文字，修改文字内容，也可以直接复制你的内容到此。</a:t>
            </a:r>
            <a:endParaRPr lang="zh-CN" altLang="en-US" sz="800" dirty="0">
              <a:solidFill>
                <a:schemeClr val="bg1"/>
              </a:solidFill>
              <a:latin typeface="Arial" panose="020B0604020202020204"/>
              <a:ea typeface="微软雅黑"/>
              <a:sym typeface="Arial" panose="020B0604020202020204"/>
            </a:endParaRPr>
          </a:p>
        </p:txBody>
      </p:sp>
      <p:sp>
        <p:nvSpPr>
          <p:cNvPr id="36" name="TextBox 16"/>
          <p:cNvSpPr txBox="1"/>
          <p:nvPr/>
        </p:nvSpPr>
        <p:spPr>
          <a:xfrm>
            <a:off x="7819642" y="2800389"/>
            <a:ext cx="1457132" cy="315633"/>
          </a:xfrm>
          <a:prstGeom prst="rect">
            <a:avLst/>
          </a:prstGeom>
          <a:noFill/>
        </p:spPr>
        <p:txBody>
          <a:bodyPr wrap="none" lIns="99220" tIns="49610" rIns="99220" bIns="49610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请输入文字标题</a:t>
            </a:r>
            <a:endParaRPr lang="en-US" altLang="zh-CN" sz="1400" dirty="0">
              <a:solidFill>
                <a:schemeClr val="bg1"/>
              </a:solidFill>
              <a:latin typeface="Arial" panose="020B0604020202020204"/>
              <a:ea typeface="微软雅黑"/>
              <a:cs typeface="宋体" pitchFamily="2" charset="-122"/>
              <a:sym typeface="Arial" panose="020B0604020202020204"/>
            </a:endParaRPr>
          </a:p>
        </p:txBody>
      </p:sp>
      <p:pic>
        <p:nvPicPr>
          <p:cNvPr id="3" name="图片 2" descr="/Users/jiayanzhang/Documents/图片/SS2023/sport-85830759.jpgsport-8583075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43065" y="884555"/>
            <a:ext cx="5448935" cy="55327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81305" y="1530350"/>
            <a:ext cx="6271895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</a:t>
            </a:r>
            <a:r>
              <a:rPr lang="zh-CN" altLang="en-US" sz="2800">
                <a:latin typeface="微软雅黑" charset="0"/>
                <a:ea typeface="微软雅黑" charset="0"/>
              </a:rPr>
              <a:t>elche Vorstellungen</a:t>
            </a:r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(Szene)</a:t>
            </a:r>
            <a:r>
              <a:rPr lang="zh-CN" altLang="en-US" sz="2800">
                <a:latin typeface="微软雅黑" charset="0"/>
                <a:ea typeface="微软雅黑" charset="0"/>
              </a:rPr>
              <a:t> habt ihr, wenn ihr </a:t>
            </a:r>
            <a:r>
              <a:rPr lang="de-DE" altLang="zh-CN" sz="2800">
                <a:latin typeface="微软雅黑" charset="0"/>
                <a:ea typeface="微软雅黑" charset="0"/>
              </a:rPr>
              <a:t>Sport</a:t>
            </a:r>
            <a:r>
              <a:rPr lang="zh-CN" altLang="en-US" sz="2800">
                <a:latin typeface="微软雅黑" charset="0"/>
                <a:ea typeface="微软雅黑" charset="0"/>
              </a:rPr>
              <a:t> hört? </a:t>
            </a:r>
            <a:endParaRPr lang="zh-CN" altLang="en-US" sz="2800">
              <a:latin typeface="微软雅黑" charset="0"/>
              <a:ea typeface="微软雅黑" charset="0"/>
            </a:endParaRPr>
          </a:p>
          <a:p>
            <a:pPr algn="l"/>
            <a:endParaRPr lang="zh-CN" altLang="en-US" sz="2800">
              <a:latin typeface="微软雅黑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Wann: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Wer: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Wo: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Was: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Wie: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Bitte teilen Sie Ihre Vorstellungen 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  <a:p>
            <a:pPr algn="l"/>
            <a:r>
              <a:rPr lang="de-DE" altLang="zh-CN" sz="2800">
                <a:latin typeface="Calibri" panose="020F0502020204030204" pitchFamily="34" charset="0"/>
                <a:ea typeface="微软雅黑" charset="0"/>
              </a:rPr>
              <a:t>mit Ihrem Partner.</a:t>
            </a:r>
            <a:endParaRPr lang="de-DE" altLang="zh-CN" sz="2800">
              <a:latin typeface="Calibri" panose="020F0502020204030204" pitchFamily="34" charset="0"/>
              <a:ea typeface="微软雅黑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5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2" grpId="0"/>
      <p:bldP spid="23" grpId="0" bldLvl="0" animBg="1"/>
      <p:bldP spid="31" grpId="0"/>
      <p:bldP spid="32" grpId="0"/>
      <p:bldP spid="33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/Users/jiayanzhang/Documents/图片/SS2023/Sport-background.jpegSport-background"/>
          <p:cNvPicPr>
            <a:picLocks noChangeAspect="1"/>
          </p:cNvPicPr>
          <p:nvPr/>
        </p:nvPicPr>
        <p:blipFill>
          <a:blip r:embed="rId1"/>
          <a:srcRect b="6614"/>
          <a:stretch>
            <a:fillRect/>
          </a:stretch>
        </p:blipFill>
        <p:spPr>
          <a:xfrm>
            <a:off x="2312035" y="-619125"/>
            <a:ext cx="7162165" cy="3711575"/>
          </a:xfrm>
          <a:prstGeom prst="diamond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74433" y="2269490"/>
            <a:ext cx="10071735" cy="452310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de-DE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M</a:t>
            </a:r>
            <a:r>
              <a:rPr lang="de-DE" altLang="en-US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ögen Sie Sport </a:t>
            </a:r>
            <a:endParaRPr lang="de-DE" altLang="en-US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en-US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machen? </a:t>
            </a:r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Was ist Ihre 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Lieblingssport und 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warum?/Warum nicht?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37159" y="685590"/>
            <a:ext cx="17953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请输入标题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/>
              <a:cs typeface="宋体" pitchFamily="2" charset="-122"/>
              <a:sym typeface="Arial" panose="020B0604020202020204"/>
            </a:endParaRPr>
          </a:p>
        </p:txBody>
      </p:sp>
      <p:pic>
        <p:nvPicPr>
          <p:cNvPr id="24" name="图片 23" descr="/Users/jiayanzhang/Documents/图片/SS2023/ssk-ranking-sportarten-grafik.jpgssk-ranking-sportarten-grafik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2659380" y="231775"/>
            <a:ext cx="6551295" cy="6394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/Users/jiayanzhang/Documents/图片/SS2023/Sport-background.jpegSport-background"/>
          <p:cNvPicPr>
            <a:picLocks noChangeAspect="1"/>
          </p:cNvPicPr>
          <p:nvPr/>
        </p:nvPicPr>
        <p:blipFill>
          <a:blip r:embed="rId1"/>
          <a:srcRect b="6614"/>
          <a:stretch>
            <a:fillRect/>
          </a:stretch>
        </p:blipFill>
        <p:spPr>
          <a:xfrm>
            <a:off x="2242820" y="-433070"/>
            <a:ext cx="7162165" cy="3711575"/>
          </a:xfrm>
          <a:prstGeom prst="diamond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0188" y="2599690"/>
            <a:ext cx="11326495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Wann Sie mehr Sport 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machen würden, wenn...?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537159" y="685590"/>
            <a:ext cx="17953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/>
                <a:sym typeface="Arial" panose="020B0604020202020204"/>
              </a:rPr>
              <a:t>请输入标题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/>
              <a:cs typeface="宋体" pitchFamily="2" charset="-122"/>
              <a:sym typeface="Arial" panose="020B0604020202020204"/>
            </a:endParaRPr>
          </a:p>
        </p:txBody>
      </p:sp>
      <p:pic>
        <p:nvPicPr>
          <p:cNvPr id="24" name="图片 23" descr="/Users/jiayanzhang/Documents/图片/SS2023/Wann mehr Sport machen würde.jpegWann mehr Sport machen würde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2403475" y="128270"/>
            <a:ext cx="7385685" cy="64071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/Users/jiayanzhang/Documents/图片/SS2023/Sport-background.jpegSport-background"/>
          <p:cNvPicPr>
            <a:picLocks noChangeAspect="1"/>
          </p:cNvPicPr>
          <p:nvPr/>
        </p:nvPicPr>
        <p:blipFill>
          <a:blip r:embed="rId1"/>
          <a:srcRect b="6614"/>
          <a:stretch>
            <a:fillRect/>
          </a:stretch>
        </p:blipFill>
        <p:spPr>
          <a:xfrm>
            <a:off x="2242820" y="-433070"/>
            <a:ext cx="7162165" cy="3711575"/>
          </a:xfrm>
          <a:prstGeom prst="diamond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0188" y="2599690"/>
            <a:ext cx="11326495" cy="34150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Wann Sie mehr Sport 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machen würden, wenn...?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um...zu...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/Users/jiayanzhang/Documents/图片/SS2023/Sport-background.jpegSport-background"/>
          <p:cNvPicPr>
            <a:picLocks noChangeAspect="1"/>
          </p:cNvPicPr>
          <p:nvPr/>
        </p:nvPicPr>
        <p:blipFill>
          <a:blip r:embed="rId1"/>
          <a:srcRect b="6614"/>
          <a:stretch>
            <a:fillRect/>
          </a:stretch>
        </p:blipFill>
        <p:spPr>
          <a:xfrm>
            <a:off x="2242820" y="-433070"/>
            <a:ext cx="7162165" cy="3711575"/>
          </a:xfrm>
          <a:prstGeom prst="diamond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202691" y="2599690"/>
            <a:ext cx="9381490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Was könnten Sie 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  <a:p>
            <a:pPr algn="ctr"/>
            <a:r>
              <a:rPr lang="de-DE" altLang="zh-CN" sz="7200" b="1">
                <a:gradFill>
                  <a:gsLst>
                    <a:gs pos="0">
                      <a:schemeClr val="accent5">
                        <a:lumMod val="50000"/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 panose="020F0502020204030204" pitchFamily="34" charset="0"/>
              </a:rPr>
              <a:t>von Sport gewinnen?</a:t>
            </a:r>
            <a:endParaRPr lang="de-DE" altLang="zh-CN" sz="7200" b="1">
              <a:gradFill>
                <a:gsLst>
                  <a:gs pos="0">
                    <a:schemeClr val="accent5">
                      <a:lumMod val="50000"/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">
        <p:fade/>
      </p:transition>
    </mc:Choice>
    <mc:Fallback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419984" y="419984"/>
            <a:ext cx="467833" cy="467833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altLang="zh-CN" b="1" dirty="0">
                <a:solidFill>
                  <a:schemeClr val="bg1"/>
                </a:solidFill>
                <a:latin typeface="Calibri" panose="020F0502020204030204" pitchFamily="34" charset="0"/>
              </a:rPr>
              <a:t>3</a:t>
            </a:r>
            <a:endParaRPr lang="de-DE" altLang="zh-CN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图片 11" descr="/Users/jiayanzhang/Documents/图片/SS2023/reflexion.pngreflexion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2586355" y="1263015"/>
            <a:ext cx="7005955" cy="350583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ISPRING_PRESENTATION_TITLE" val="棕色阅读分享推荐学习通用PPT模板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WPS 演示</Application>
  <PresentationFormat>自定义</PresentationFormat>
  <Paragraphs>48</Paragraphs>
  <Slides>9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35" baseType="lpstr">
      <vt:lpstr>Arial</vt:lpstr>
      <vt:lpstr>宋体</vt:lpstr>
      <vt:lpstr>Wingdings</vt:lpstr>
      <vt:lpstr>Arial</vt:lpstr>
      <vt:lpstr>微软雅黑</vt:lpstr>
      <vt:lpstr>汉仪旗黑</vt:lpstr>
      <vt:lpstr>Helvetica</vt:lpstr>
      <vt:lpstr>Lato Light</vt:lpstr>
      <vt:lpstr>Roboto Black</vt:lpstr>
      <vt:lpstr>Calibri</vt:lpstr>
      <vt:lpstr>Open Sans</vt:lpstr>
      <vt:lpstr>微软雅黑</vt:lpstr>
      <vt:lpstr>等线 Light</vt:lpstr>
      <vt:lpstr>汉仪中等线KW</vt:lpstr>
      <vt:lpstr>等线</vt:lpstr>
      <vt:lpstr>Helvetica Neue</vt:lpstr>
      <vt:lpstr>汉仪书宋二KW</vt:lpstr>
      <vt:lpstr>苹方-简</vt:lpstr>
      <vt:lpstr>Thonburi</vt:lpstr>
      <vt:lpstr>宋体</vt:lpstr>
      <vt:lpstr>Arial Unicode MS</vt:lpstr>
      <vt:lpstr>Helvetica</vt:lpstr>
      <vt:lpstr>Roboto Black</vt:lpstr>
      <vt:lpstr>微软雅黑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天真的小赤佬</cp:lastModifiedBy>
  <cp:revision>27</cp:revision>
  <dcterms:created xsi:type="dcterms:W3CDTF">2023-04-01T20:06:01Z</dcterms:created>
  <dcterms:modified xsi:type="dcterms:W3CDTF">2023-04-01T20:06:01Z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7D08B831D1AF64A0A88E286431087849_43</vt:lpwstr>
  </property>
  <property fmtid="{D5CDD505-2E9C-101B-9397-08002B2CF9AE}" pid="3" name="KSOProductBuildVer">
    <vt:lpwstr>2052-5.2.1.7798</vt:lpwstr>
  </property>
</Properties>
</file>