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3"/>
    <p:sldId id="259" r:id="rId4"/>
    <p:sldId id="267" r:id="rId5"/>
    <p:sldId id="260" r:id="rId6"/>
    <p:sldId id="262" r:id="rId7"/>
    <p:sldId id="258" r:id="rId8"/>
    <p:sldId id="264" r:id="rId9"/>
    <p:sldId id="269" r:id="rId10"/>
    <p:sldId id="265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7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图片 2" descr="/Users/jiayanzhang/Documents/图片/购物.jpg购物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427788" y="3314700"/>
            <a:ext cx="5518785" cy="34397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1708150" y="407670"/>
            <a:ext cx="8775065" cy="22148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de-DE" sz="13800" b="1" i="0" u="none" strike="noStrike" kern="1200" cap="none" spc="50" normalizeH="0" baseline="0" noProof="0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Baskerville Old Face" pitchFamily="18" charset="0"/>
                <a:ea typeface="宋体" pitchFamily="2" charset="-122"/>
                <a:cs typeface="+mn-cs"/>
              </a:rPr>
              <a:t>Shopping</a:t>
            </a:r>
            <a:endParaRPr kumimoji="0" lang="en-US" altLang="de-DE" sz="13800" b="1" i="0" u="none" strike="noStrike" kern="1200" cap="none" spc="50" normalizeH="0" baseline="0" noProof="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Baskerville Old Face" pitchFamily="18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16045" y="2627630"/>
            <a:ext cx="43605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de-DE" sz="7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latin typeface="Calibri" charset="0"/>
                <a:ea typeface="微软雅黑" charset="0"/>
              </a:rPr>
              <a:t>Shopping</a:t>
            </a:r>
            <a:endParaRPr lang="de-DE" sz="7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  <a:latin typeface="Calibri" charset="0"/>
              <a:ea typeface="微软雅黑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 flipV="1">
            <a:off x="3282950" y="1301750"/>
            <a:ext cx="887730" cy="127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5162550" y="1301750"/>
            <a:ext cx="0" cy="1475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557645" y="1405255"/>
            <a:ext cx="483235" cy="137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7664450" y="1635760"/>
            <a:ext cx="690245" cy="125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8138160" y="3053715"/>
            <a:ext cx="1161415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804150" y="3873500"/>
            <a:ext cx="942340" cy="666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861810" y="4000500"/>
            <a:ext cx="0" cy="955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570855" y="3920490"/>
            <a:ext cx="0" cy="955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3917315" y="4000500"/>
            <a:ext cx="570230" cy="874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2326640" y="3274060"/>
            <a:ext cx="1296670" cy="206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89890" y="287020"/>
            <a:ext cx="84486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https://www.menti.com/al4smff67dje</a:t>
            </a:r>
            <a:r>
              <a:rPr lang="de-DE" altLang="zh-CN">
                <a:latin typeface="Calibri" charset="0"/>
              </a:rPr>
              <a:t>  Code: 1755 9484</a:t>
            </a:r>
            <a:endParaRPr lang="de-DE" altLang="zh-CN">
              <a:latin typeface="Calibri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476885" y="697230"/>
            <a:ext cx="11238865" cy="4523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de-DE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  <a:latin typeface="Calibri" charset="0"/>
              </a:rPr>
              <a:t>Gehen Sie normalerweise selbst einkaufen? </a:t>
            </a:r>
            <a:r>
              <a:rPr lang="en-US" altLang="de-DE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  <a:latin typeface="Calibri" charset="0"/>
              </a:rPr>
              <a:t>W</a:t>
            </a:r>
            <a:r>
              <a:rPr lang="de-DE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  <a:latin typeface="Calibri" charset="0"/>
              </a:rPr>
              <a:t>as kaufen Sie? </a:t>
            </a:r>
            <a:endParaRPr lang="de-DE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  <a:lumMod val="40000"/>
                  <a:lumOff val="60000"/>
                </a:schemeClr>
              </a:solidFill>
              <a:effectLst/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594995" y="870585"/>
            <a:ext cx="11238865" cy="4523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</a:rPr>
              <a:t>Bevorzugen Sie Online</a:t>
            </a:r>
            <a:r>
              <a:rPr lang="de-DE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  <a:latin typeface="Calibri" charset="0"/>
              </a:rPr>
              <a:t>-</a:t>
            </a:r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</a:rPr>
              <a:t> Shopping</a:t>
            </a:r>
            <a:r>
              <a:rPr lang="de-DE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  <a:latin typeface="Calibri" charset="0"/>
              </a:rPr>
              <a:t> </a:t>
            </a:r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  <a:lumMod val="40000"/>
                    <a:lumOff val="60000"/>
                  </a:schemeClr>
                </a:solidFill>
                <a:effectLst/>
              </a:rPr>
              <a:t>oder im stationären Handel-Einkäufe?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2150" y="229870"/>
            <a:ext cx="7399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https://www.menti.com/al4smff67dje</a:t>
            </a:r>
            <a:r>
              <a:rPr lang="de-DE" altLang="zh-CN">
                <a:latin typeface="Calibri" charset="0"/>
              </a:rPr>
              <a:t>  Code: 1755 9484</a:t>
            </a:r>
            <a:endParaRPr lang="de-DE" altLang="zh-CN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/Users/jiayanzhang/Documents/图片/online shopping选择.jpgonline shopping选择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343525" y="3131820"/>
            <a:ext cx="6453505" cy="3633470"/>
          </a:xfrm>
          <a:prstGeom prst="rect">
            <a:avLst/>
          </a:prstGeom>
        </p:spPr>
      </p:pic>
      <p:pic>
        <p:nvPicPr>
          <p:cNvPr id="3" name="图片 2" descr="/Users/jiayanzhang/Documents/图片/Supermarkt einkaufen.jpgSupermarkt einkauf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4460" y="139700"/>
            <a:ext cx="5219700" cy="33039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942340" y="2971165"/>
            <a:ext cx="10306050" cy="15684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indent="0">
              <a:buFont typeface="Arial" panose="020B0604020202020204" pitchFamily="34" charset="0"/>
              <a:buNone/>
            </a:pPr>
            <a:r>
              <a:rPr lang="en-US" altLang="de-DE" sz="3200">
                <a:latin typeface="Calibri" charset="0"/>
                <a:ea typeface="微软雅黑" charset="0"/>
              </a:rPr>
              <a:t>Befragen Sie die Person, welche Art des Einkaufens sie bevorzugt und warum, und nennen Sie mindestens drei Gründe.</a:t>
            </a:r>
            <a:endParaRPr lang="en-US" altLang="de-DE" sz="3200">
              <a:latin typeface="Calibri" charset="0"/>
              <a:ea typeface="微软雅黑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61210" y="210185"/>
            <a:ext cx="8068945" cy="1322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8000" b="1" i="0" u="none" strike="noStrike" kern="1200" cap="none" spc="50" normalizeH="0" baseline="0" noProof="0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Calibri" charset="0"/>
                <a:ea typeface="宋体" pitchFamily="2" charset="-122"/>
                <a:cs typeface="+mn-cs"/>
              </a:rPr>
              <a:t>Partneraufgabe</a:t>
            </a:r>
            <a:endParaRPr kumimoji="0" lang="de-DE" sz="8000" b="1" i="0" u="none" strike="noStrike" kern="1200" cap="none" spc="50" normalizeH="0" baseline="0" noProof="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Calibri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782955" y="1511300"/>
            <a:ext cx="7277100" cy="186118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de-DE" sz="11500" b="1" i="0" u="none" strike="noStrike" kern="1200" cap="none" spc="50" normalizeH="0" baseline="0" noProof="0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Baskerville Old Face" pitchFamily="18" charset="0"/>
                <a:ea typeface="宋体" pitchFamily="2" charset="-122"/>
                <a:cs typeface="+mn-cs"/>
              </a:rPr>
              <a:t>Reflektion</a:t>
            </a:r>
            <a:endParaRPr kumimoji="0" lang="en-US" altLang="de-DE" sz="11500" b="1" i="0" u="none" strike="noStrike" kern="1200" cap="none" spc="50" normalizeH="0" baseline="0" noProof="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Baskerville Old Face" pitchFamily="18" charset="0"/>
              <a:ea typeface="宋体" pitchFamily="2" charset="-122"/>
              <a:cs typeface="+mn-cs"/>
            </a:endParaRPr>
          </a:p>
        </p:txBody>
      </p:sp>
      <p:pic>
        <p:nvPicPr>
          <p:cNvPr id="2" name="图片 1" descr="思考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69860" y="1166495"/>
            <a:ext cx="4422140" cy="56915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IMG_74182F11F49E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3895" y="441325"/>
            <a:ext cx="8604250" cy="59753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828040" y="1316990"/>
            <a:ext cx="10535920" cy="186118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de-DE" sz="11500" b="1" i="0" u="none" strike="noStrike" kern="1200" cap="none" spc="50" normalizeH="0" baseline="0" noProof="0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Baskerville Old Face" pitchFamily="18" charset="0"/>
                <a:ea typeface="宋体" pitchFamily="2" charset="-122"/>
                <a:cs typeface="+mn-cs"/>
              </a:rPr>
              <a:t>Vielen Dank!</a:t>
            </a:r>
            <a:endParaRPr kumimoji="0" lang="en-US" altLang="de-DE" sz="11500" b="1" i="0" u="none" strike="noStrike" kern="1200" cap="none" spc="50" normalizeH="0" baseline="0" noProof="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Baskerville Old Face" pitchFamily="18" charset="0"/>
              <a:ea typeface="宋体" pitchFamily="2" charset="-122"/>
              <a:cs typeface="+mn-cs"/>
            </a:endParaRPr>
          </a:p>
        </p:txBody>
      </p:sp>
      <p:pic>
        <p:nvPicPr>
          <p:cNvPr id="3" name="图片 2" descr="放学再见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94725" y="3794125"/>
            <a:ext cx="4762500" cy="3063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WPS 文字</Application>
  <PresentationFormat>宽屏</PresentationFormat>
  <Paragraphs>20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Baskerville Old Face</vt:lpstr>
      <vt:lpstr>苹方-简</vt:lpstr>
      <vt:lpstr>微软雅黑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jiayanzhang</dc:creator>
  <cp:lastModifiedBy>天真的小赤佬</cp:lastModifiedBy>
  <cp:revision>12</cp:revision>
  <dcterms:created xsi:type="dcterms:W3CDTF">2022-11-06T10:13:06Z</dcterms:created>
  <dcterms:modified xsi:type="dcterms:W3CDTF">2022-11-06T10:13:06Z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2052-4.6.1.7467</vt:lpwstr>
  </property>
  <property fmtid="{D5CDD505-2E9C-101B-9397-08002B2CF9AE}" pid="3" name="ICV">
    <vt:lpwstr>A6FB5B812357BF361A88676374E9DF92</vt:lpwstr>
  </property>
</Properties>
</file>