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51" r:id="rId2"/>
  </p:sldMasterIdLst>
  <p:notesMasterIdLst>
    <p:notesMasterId r:id="rId21"/>
  </p:notesMasterIdLst>
  <p:handoutMasterIdLst>
    <p:handoutMasterId r:id="rId22"/>
  </p:handoutMasterIdLst>
  <p:sldIdLst>
    <p:sldId id="348" r:id="rId3"/>
    <p:sldId id="404" r:id="rId4"/>
    <p:sldId id="405" r:id="rId5"/>
    <p:sldId id="406" r:id="rId6"/>
    <p:sldId id="407" r:id="rId7"/>
    <p:sldId id="379" r:id="rId8"/>
    <p:sldId id="401" r:id="rId9"/>
    <p:sldId id="402" r:id="rId10"/>
    <p:sldId id="380" r:id="rId11"/>
    <p:sldId id="403" r:id="rId12"/>
    <p:sldId id="395" r:id="rId13"/>
    <p:sldId id="396" r:id="rId14"/>
    <p:sldId id="398" r:id="rId15"/>
    <p:sldId id="400" r:id="rId16"/>
    <p:sldId id="399" r:id="rId17"/>
    <p:sldId id="397" r:id="rId18"/>
    <p:sldId id="347" r:id="rId19"/>
    <p:sldId id="286" r:id="rId20"/>
  </p:sldIdLst>
  <p:sldSz cx="6858000" cy="5143500"/>
  <p:notesSz cx="6858000" cy="9144000"/>
  <p:embeddedFontLst>
    <p:embeddedFont>
      <p:font typeface="Berlin Sans FB Demi" panose="020E0802020502020306" pitchFamily="34" charset="0"/>
      <p:bold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Palatino Linotype" panose="02040502050505030304" pitchFamily="18" charset="0"/>
      <p:regular r:id="rId28"/>
      <p:bold r:id="rId29"/>
      <p:italic r:id="rId30"/>
      <p:boldItalic r:id="rId31"/>
    </p:embeddedFont>
    <p:embeddedFont>
      <p:font typeface="Roboto Condensed" panose="02000000000000000000" pitchFamily="2" charset="0"/>
      <p:regular r:id="rId32"/>
      <p:bold r:id="rId33"/>
      <p:italic r:id="rId34"/>
      <p:boldItalic r:id="rId35"/>
    </p:embeddedFont>
    <p:embeddedFont>
      <p:font typeface="等线" panose="02010600030101010101" pitchFamily="2" charset="-122"/>
      <p:regular r:id="rId36"/>
      <p:bold r:id="rId37"/>
    </p:embeddedFont>
  </p:embeddedFontLst>
  <p:custDataLst>
    <p:tags r:id="rId38"/>
  </p:custData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orient="horz" pos="3162" userDrawn="1">
          <p15:clr>
            <a:srgbClr val="A4A3A4"/>
          </p15:clr>
        </p15:guide>
        <p15:guide id="3" orient="horz" pos="2414" userDrawn="1">
          <p15:clr>
            <a:srgbClr val="A4A3A4"/>
          </p15:clr>
        </p15:guide>
        <p15:guide id="4" orient="horz" pos="2867" userDrawn="1">
          <p15:clr>
            <a:srgbClr val="A4A3A4"/>
          </p15:clr>
        </p15:guide>
        <p15:guide id="5" orient="horz" pos="214" userDrawn="1">
          <p15:clr>
            <a:srgbClr val="A4A3A4"/>
          </p15:clr>
        </p15:guide>
        <p15:guide id="6" orient="horz" pos="696" userDrawn="1">
          <p15:clr>
            <a:srgbClr val="A4A3A4"/>
          </p15:clr>
        </p15:guide>
        <p15:guide id="7" orient="horz" pos="2709" userDrawn="1">
          <p15:clr>
            <a:srgbClr val="A4A3A4"/>
          </p15:clr>
        </p15:guide>
        <p15:guide id="8" pos="1514" userDrawn="1">
          <p15:clr>
            <a:srgbClr val="A4A3A4"/>
          </p15:clr>
        </p15:guide>
        <p15:guide id="9" pos="1292" userDrawn="1">
          <p15:clr>
            <a:srgbClr val="A4A3A4"/>
          </p15:clr>
        </p15:guide>
        <p15:guide id="10" pos="4106" userDrawn="1">
          <p15:clr>
            <a:srgbClr val="A4A3A4"/>
          </p15:clr>
        </p15:guide>
        <p15:guide id="11" pos="221" userDrawn="1">
          <p15:clr>
            <a:srgbClr val="A4A3A4"/>
          </p15:clr>
        </p15:guide>
        <p15:guide id="12" pos="3025" userDrawn="1">
          <p15:clr>
            <a:srgbClr val="A4A3A4"/>
          </p15:clr>
        </p15:guide>
        <p15:guide id="13" pos="2809" userDrawn="1">
          <p15:clr>
            <a:srgbClr val="A4A3A4"/>
          </p15:clr>
        </p15:guide>
        <p15:guide id="14" pos="2378" userDrawn="1">
          <p15:clr>
            <a:srgbClr val="A4A3A4"/>
          </p15:clr>
        </p15:guide>
        <p15:guide id="15" pos="433" userDrawn="1">
          <p15:clr>
            <a:srgbClr val="A4A3A4"/>
          </p15:clr>
        </p15:guide>
        <p15:guide id="16" pos="648" userDrawn="1">
          <p15:clr>
            <a:srgbClr val="A4A3A4"/>
          </p15:clr>
        </p15:guide>
        <p15:guide id="17" pos="867" userDrawn="1">
          <p15:clr>
            <a:srgbClr val="A4A3A4"/>
          </p15:clr>
        </p15:guide>
        <p15:guide id="18" pos="1082" userDrawn="1">
          <p15:clr>
            <a:srgbClr val="A4A3A4"/>
          </p15:clr>
        </p15:guide>
        <p15:guide id="19" pos="1734" userDrawn="1">
          <p15:clr>
            <a:srgbClr val="A4A3A4"/>
          </p15:clr>
        </p15:guide>
        <p15:guide id="20" pos="1946" userDrawn="1">
          <p15:clr>
            <a:srgbClr val="A4A3A4"/>
          </p15:clr>
        </p15:guide>
        <p15:guide id="21" pos="2160" userDrawn="1">
          <p15:clr>
            <a:srgbClr val="A4A3A4"/>
          </p15:clr>
        </p15:guide>
        <p15:guide id="22" pos="2594" userDrawn="1">
          <p15:clr>
            <a:srgbClr val="A4A3A4"/>
          </p15:clr>
        </p15:guide>
        <p15:guide id="23" pos="3453" userDrawn="1">
          <p15:clr>
            <a:srgbClr val="A4A3A4"/>
          </p15:clr>
        </p15:guide>
        <p15:guide id="24" pos="3674" userDrawn="1">
          <p15:clr>
            <a:srgbClr val="A4A3A4"/>
          </p15:clr>
        </p15:guide>
        <p15:guide id="25" pos="3890" userDrawn="1">
          <p15:clr>
            <a:srgbClr val="A4A3A4"/>
          </p15:clr>
        </p15:guide>
        <p15:guide id="26" orient="horz" pos="3153" userDrawn="1">
          <p15:clr>
            <a:srgbClr val="A4A3A4"/>
          </p15:clr>
        </p15:guide>
        <p15:guide id="27" orient="horz" pos="2836" userDrawn="1">
          <p15:clr>
            <a:srgbClr val="A4A3A4"/>
          </p15:clr>
        </p15:guide>
        <p15:guide id="28" pos="324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0567A"/>
    <a:srgbClr val="FFFFFF"/>
    <a:srgbClr val="002F5D"/>
    <a:srgbClr val="A3DCF3"/>
    <a:srgbClr val="BD9F21"/>
    <a:srgbClr val="FFC864"/>
    <a:srgbClr val="FFBE64"/>
    <a:srgbClr val="F0AA46"/>
    <a:srgbClr val="F0A050"/>
    <a:srgbClr val="FFB46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734" autoAdjust="0"/>
    <p:restoredTop sz="91371" autoAdjust="0"/>
  </p:normalViewPr>
  <p:slideViewPr>
    <p:cSldViewPr snapToGrid="0" snapToObjects="1" showGuides="1">
      <p:cViewPr varScale="1">
        <p:scale>
          <a:sx n="67" d="100"/>
          <a:sy n="67" d="100"/>
        </p:scale>
        <p:origin x="1696" y="44"/>
      </p:cViewPr>
      <p:guideLst>
        <p:guide orient="horz" pos="1620"/>
        <p:guide orient="horz" pos="3162"/>
        <p:guide orient="horz" pos="2414"/>
        <p:guide orient="horz" pos="2867"/>
        <p:guide orient="horz" pos="214"/>
        <p:guide orient="horz" pos="696"/>
        <p:guide orient="horz" pos="2709"/>
        <p:guide pos="1514"/>
        <p:guide pos="1292"/>
        <p:guide pos="4106"/>
        <p:guide pos="221"/>
        <p:guide pos="3025"/>
        <p:guide pos="2809"/>
        <p:guide pos="2378"/>
        <p:guide pos="433"/>
        <p:guide pos="648"/>
        <p:guide pos="867"/>
        <p:guide pos="1082"/>
        <p:guide pos="1734"/>
        <p:guide pos="1946"/>
        <p:guide pos="2160"/>
        <p:guide pos="2594"/>
        <p:guide pos="3453"/>
        <p:guide pos="3674"/>
        <p:guide pos="3890"/>
        <p:guide orient="horz" pos="3153"/>
        <p:guide orient="horz" pos="2836"/>
        <p:guide pos="324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 showGuides="1">
      <p:cViewPr varScale="1">
        <p:scale>
          <a:sx n="75" d="100"/>
          <a:sy n="75" d="100"/>
        </p:scale>
        <p:origin x="2648" y="64"/>
      </p:cViewPr>
      <p:guideLst>
        <p:guide orient="horz" pos="2880"/>
        <p:guide pos="2160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4.fntdata"/><Relationship Id="rId39" Type="http://schemas.openxmlformats.org/officeDocument/2006/relationships/presProps" Target="presProps.xml"/><Relationship Id="rId21" Type="http://schemas.openxmlformats.org/officeDocument/2006/relationships/notesMaster" Target="notesMasters/notesMaster1.xml"/><Relationship Id="rId34" Type="http://schemas.openxmlformats.org/officeDocument/2006/relationships/font" Target="fonts/font12.fntdata"/><Relationship Id="rId42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7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font" Target="fonts/font15.fntdata"/><Relationship Id="rId40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9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handoutMaster" Target="handoutMasters/handout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tags" Target="tags/tag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2642F8-4030-468B-846F-DE3B6AB6CE0D}" type="datetimeFigureOut">
              <a:rPr lang="de-DE" smtClean="0"/>
              <a:t>10.05.2023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6AA542-7317-4AC6-A4A4-9C0CA7435764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AB2040-EA4D-4002-BC41-13AC0377AF84}" type="datetimeFigureOut">
              <a:rPr lang="de-DE" smtClean="0"/>
              <a:t>10.05.2023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DADD7A-5464-40FD-B5CC-4CA36D7CC1F5}" type="slidenum">
              <a:rPr lang="de-DE" smtClean="0"/>
              <a:t>‹#›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DADD7A-5464-40FD-B5CC-4CA36D7CC1F5}" type="slidenum">
              <a:rPr lang="de-DE" smtClean="0"/>
              <a:t>1</a:t>
            </a:fld>
            <a:endParaRPr lang="de-DE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5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de-DE" altLang="de-DE" dirty="0"/>
          </a:p>
        </p:txBody>
      </p:sp>
      <p:sp>
        <p:nvSpPr>
          <p:cNvPr id="45060" name="Foliennummernplatzhalt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C8147D7-5C48-4964-BDFF-0E20BC62054E}" type="slidenum">
              <a:rPr lang="de-DE" altLang="de-DE" smtClean="0">
                <a:solidFill>
                  <a:srgbClr val="000000"/>
                </a:solidFill>
              </a:rPr>
              <a:t>17</a:t>
            </a:fld>
            <a:endParaRPr lang="de-DE" altLang="de-DE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DADD7A-5464-40FD-B5CC-4CA36D7CC1F5}" type="slidenum">
              <a:rPr lang="de-DE" smtClean="0"/>
              <a:t>18</a:t>
            </a:fld>
            <a:endParaRPr lang="de-DE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s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 userDrawn="1"/>
        </p:nvSpPr>
        <p:spPr>
          <a:xfrm flipV="1">
            <a:off x="-1" y="4500000"/>
            <a:ext cx="3442500" cy="39600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pic>
        <p:nvPicPr>
          <p:cNvPr id="7" name="Grafik 6"/>
          <p:cNvPicPr preferRelativeResize="0"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0787" y="4500000"/>
            <a:ext cx="3429000" cy="39600"/>
          </a:xfrm>
          <a:prstGeom prst="rect">
            <a:avLst/>
          </a:prstGeom>
        </p:spPr>
      </p:pic>
      <p:sp>
        <p:nvSpPr>
          <p:cNvPr id="6" name="Textplatzhalter 24"/>
          <p:cNvSpPr txBox="1"/>
          <p:nvPr userDrawn="1"/>
        </p:nvSpPr>
        <p:spPr>
          <a:xfrm>
            <a:off x="2641231" y="4884575"/>
            <a:ext cx="3874464" cy="15420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defRPr lang="de-DE" sz="1000" kern="1200" baseline="0" dirty="0">
                <a:solidFill>
                  <a:schemeClr val="tx2"/>
                </a:solidFill>
                <a:latin typeface="Roboto Condensed" pitchFamily="2" charset="0"/>
                <a:ea typeface="Roboto Condensed" pitchFamily="2" charset="0"/>
                <a:cs typeface="Roboto Condensed" pitchFamily="2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822FCD78-D96D-4F80-9AD7-6954839C45E1}" type="slidenum">
              <a:rPr lang="de-DE" sz="750" smtClean="0">
                <a:solidFill>
                  <a:srgbClr val="002F5D"/>
                </a:solidFill>
                <a:latin typeface="Roboto Condensed" pitchFamily="2" charset="0"/>
                <a:ea typeface="Roboto Condensed" pitchFamily="2" charset="0"/>
              </a:rPr>
              <a:t>‹#›</a:t>
            </a:fld>
            <a:r>
              <a:rPr lang="de-DE" sz="750" dirty="0">
                <a:solidFill>
                  <a:srgbClr val="002F5D"/>
                </a:solidFill>
                <a:latin typeface="Roboto Condensed" pitchFamily="2" charset="0"/>
                <a:ea typeface="Roboto Condensed" pitchFamily="2" charset="0"/>
              </a:rPr>
              <a:t> / 1</a:t>
            </a:r>
            <a:r>
              <a:rPr lang="en-US" altLang="zh-CN" sz="750" dirty="0">
                <a:solidFill>
                  <a:srgbClr val="002F5D"/>
                </a:solidFill>
                <a:latin typeface="Roboto Condensed" pitchFamily="2" charset="0"/>
                <a:ea typeface="Roboto Condensed" pitchFamily="2" charset="0"/>
              </a:rPr>
              <a:t>5</a:t>
            </a:r>
            <a:endParaRPr lang="de-DE" sz="750" dirty="0">
              <a:solidFill>
                <a:srgbClr val="002F5D"/>
              </a:solidFill>
              <a:latin typeface="Roboto Condensed" pitchFamily="2" charset="0"/>
              <a:ea typeface="Roboto Condensed" pitchFamily="2" charset="0"/>
            </a:endParaRPr>
          </a:p>
        </p:txBody>
      </p:sp>
      <p:sp>
        <p:nvSpPr>
          <p:cNvPr id="11" name="内容占位符 3"/>
          <p:cNvSpPr txBox="1"/>
          <p:nvPr userDrawn="1"/>
        </p:nvSpPr>
        <p:spPr>
          <a:xfrm>
            <a:off x="3230628" y="4724790"/>
            <a:ext cx="3268133" cy="127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685800" rtl="0" eaLnBrk="1" latinLnBrk="0" hangingPunct="1">
              <a:spcBef>
                <a:spcPct val="20000"/>
              </a:spcBef>
              <a:buFontTx/>
              <a:buNone/>
              <a:defRPr sz="1650" kern="1200">
                <a:solidFill>
                  <a:schemeClr val="tx1"/>
                </a:solidFill>
                <a:latin typeface="Roboto Condensed" pitchFamily="2" charset="0"/>
                <a:ea typeface="Roboto Condensed" pitchFamily="2" charset="0"/>
                <a:cs typeface="+mn-cs"/>
              </a:defRPr>
            </a:lvl1pPr>
            <a:lvl2pPr marL="557530" indent="-214630" algn="l" defTabSz="6858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Roboto Condensed" pitchFamily="2" charset="0"/>
                <a:ea typeface="Roboto Condensed" pitchFamily="2" charset="0"/>
                <a:cs typeface="+mn-cs"/>
              </a:defRPr>
            </a:lvl2pPr>
            <a:lvl3pPr marL="857250" indent="-171450" algn="l" defTabSz="6858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050" kern="1200">
                <a:solidFill>
                  <a:schemeClr val="tx1"/>
                </a:solidFill>
                <a:latin typeface="Roboto Condensed" pitchFamily="2" charset="0"/>
                <a:ea typeface="Roboto Condensed" pitchFamily="2" charset="0"/>
                <a:cs typeface="+mn-cs"/>
              </a:defRPr>
            </a:lvl3pPr>
            <a:lvl4pPr marL="1028700" indent="0" algn="l" defTabSz="685800" rtl="0" eaLnBrk="1" latinLnBrk="0" hangingPunct="1">
              <a:spcBef>
                <a:spcPct val="20000"/>
              </a:spcBef>
              <a:buFontTx/>
              <a:buNone/>
              <a:defRPr sz="825" kern="1200">
                <a:solidFill>
                  <a:schemeClr val="tx1"/>
                </a:solidFill>
                <a:latin typeface="Roboto Condensed" pitchFamily="2" charset="0"/>
                <a:ea typeface="Roboto Condensed" pitchFamily="2" charset="0"/>
                <a:cs typeface="+mn-cs"/>
              </a:defRPr>
            </a:lvl4pPr>
            <a:lvl5pPr marL="1371600" indent="0" algn="r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lang="zh-CN" altLang="en-US" sz="750" kern="1200" dirty="0">
                <a:solidFill>
                  <a:srgbClr val="002060"/>
                </a:solidFill>
                <a:latin typeface="Roboto Condensed" pitchFamily="2" charset="0"/>
                <a:ea typeface="Roboto Condensed" pitchFamily="2" charset="0"/>
                <a:cs typeface="Roboto Condensed" pitchFamily="2" charset="0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4"/>
            <a:r>
              <a:rPr kumimoji="1" lang="en-US" altLang="zh-CN" dirty="0"/>
              <a:t>Xuan Wang</a:t>
            </a:r>
            <a:endParaRPr kumimoji="1"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nderseite für große Grafik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 userDrawn="1"/>
        </p:nvSpPr>
        <p:spPr>
          <a:xfrm>
            <a:off x="0" y="4312920"/>
            <a:ext cx="6858000" cy="8915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pic>
        <p:nvPicPr>
          <p:cNvPr id="5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2867" y="4644000"/>
            <a:ext cx="784428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s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 userDrawn="1"/>
        </p:nvSpPr>
        <p:spPr>
          <a:xfrm flipV="1">
            <a:off x="-1" y="4500000"/>
            <a:ext cx="3442500" cy="39600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pic>
        <p:nvPicPr>
          <p:cNvPr id="7" name="Grafik 6"/>
          <p:cNvPicPr preferRelativeResize="0"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0787" y="4500000"/>
            <a:ext cx="3429000" cy="39600"/>
          </a:xfrm>
          <a:prstGeom prst="rect">
            <a:avLst/>
          </a:prstGeom>
        </p:spPr>
      </p:pic>
      <p:sp>
        <p:nvSpPr>
          <p:cNvPr id="9" name="Textplatzhalter 24"/>
          <p:cNvSpPr>
            <a:spLocks noGrp="1"/>
          </p:cNvSpPr>
          <p:nvPr>
            <p:ph type="body" sz="quarter" idx="11" hasCustomPrompt="1"/>
          </p:nvPr>
        </p:nvSpPr>
        <p:spPr>
          <a:xfrm>
            <a:off x="2249685" y="4719770"/>
            <a:ext cx="4266010" cy="144000"/>
          </a:xfrm>
        </p:spPr>
        <p:txBody>
          <a:bodyPr>
            <a:noAutofit/>
          </a:bodyPr>
          <a:lstStyle>
            <a:lvl1pPr marL="0" indent="0" algn="r">
              <a:buFontTx/>
              <a:buNone/>
              <a:defRPr lang="de-DE" sz="750" dirty="0">
                <a:solidFill>
                  <a:schemeClr val="bg1"/>
                </a:solidFill>
                <a:latin typeface="Roboto Condensed" pitchFamily="2" charset="0"/>
                <a:ea typeface="Roboto Condensed" pitchFamily="2" charset="0"/>
                <a:cs typeface="Roboto Condensed" pitchFamily="2" charset="0"/>
              </a:defRPr>
            </a:lvl1pPr>
          </a:lstStyle>
          <a:p>
            <a:r>
              <a:rPr lang="de-DE" dirty="0"/>
              <a:t>Xuan Wang</a:t>
            </a:r>
          </a:p>
        </p:txBody>
      </p:sp>
      <p:sp>
        <p:nvSpPr>
          <p:cNvPr id="6" name="Textplatzhalter 24"/>
          <p:cNvSpPr txBox="1"/>
          <p:nvPr userDrawn="1"/>
        </p:nvSpPr>
        <p:spPr>
          <a:xfrm>
            <a:off x="2641231" y="4884575"/>
            <a:ext cx="3874464" cy="15420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defRPr lang="de-DE" sz="1000" kern="1200" baseline="0" dirty="0">
                <a:solidFill>
                  <a:schemeClr val="tx2"/>
                </a:solidFill>
                <a:latin typeface="Roboto Condensed" pitchFamily="2" charset="0"/>
                <a:ea typeface="Roboto Condensed" pitchFamily="2" charset="0"/>
                <a:cs typeface="Roboto Condensed" pitchFamily="2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822FCD78-D96D-4F80-9AD7-6954839C45E1}" type="slidenum">
              <a:rPr lang="de-DE" sz="750" smtClean="0">
                <a:solidFill>
                  <a:schemeClr val="bg1"/>
                </a:solidFill>
                <a:latin typeface="Roboto Condensed" pitchFamily="2" charset="0"/>
                <a:ea typeface="Roboto Condensed" pitchFamily="2" charset="0"/>
              </a:rPr>
              <a:t>‹#›</a:t>
            </a:fld>
            <a:r>
              <a:rPr lang="de-DE" sz="750" dirty="0">
                <a:solidFill>
                  <a:schemeClr val="bg1"/>
                </a:solidFill>
                <a:latin typeface="Roboto Condensed" pitchFamily="2" charset="0"/>
                <a:ea typeface="Roboto Condensed" pitchFamily="2" charset="0"/>
              </a:rPr>
              <a:t> / 15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342900" y="205978"/>
            <a:ext cx="6172200" cy="85725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342900" y="1200152"/>
            <a:ext cx="6172200" cy="187565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»Fünfte Ebene mit Anführungszeichen«</a:t>
            </a:r>
          </a:p>
        </p:txBody>
      </p:sp>
      <p:sp>
        <p:nvSpPr>
          <p:cNvPr id="11" name="Rechteck 10"/>
          <p:cNvSpPr/>
          <p:nvPr userDrawn="1"/>
        </p:nvSpPr>
        <p:spPr>
          <a:xfrm>
            <a:off x="-1" y="4500000"/>
            <a:ext cx="6858000" cy="64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pic>
        <p:nvPicPr>
          <p:cNvPr id="1026" name="Picture 2"/>
          <p:cNvPicPr>
            <a:picLocks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2867" y="4644000"/>
            <a:ext cx="1047454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hdr="0" ftr="0" dt="0"/>
  <p:txStyles>
    <p:titleStyle>
      <a:lvl1pPr algn="l" defTabSz="685800" rtl="0" eaLnBrk="1" latinLnBrk="0" hangingPunct="1">
        <a:spcBef>
          <a:spcPct val="0"/>
        </a:spcBef>
        <a:buNone/>
        <a:defRPr sz="1500" kern="1200" spc="15" baseline="0">
          <a:solidFill>
            <a:schemeClr val="tx1"/>
          </a:solidFill>
          <a:latin typeface="Palatino Linotype" panose="02040502050505030304" pitchFamily="18" charset="0"/>
          <a:ea typeface="+mj-ea"/>
          <a:cs typeface="+mj-cs"/>
        </a:defRPr>
      </a:lvl1pPr>
    </p:titleStyle>
    <p:bodyStyle>
      <a:lvl1pPr marL="0" indent="0" algn="l" defTabSz="685800" rtl="0" eaLnBrk="1" latinLnBrk="0" hangingPunct="1">
        <a:spcBef>
          <a:spcPct val="20000"/>
        </a:spcBef>
        <a:buFontTx/>
        <a:buNone/>
        <a:defRPr sz="1650" kern="1200">
          <a:solidFill>
            <a:schemeClr val="tx1"/>
          </a:solidFill>
          <a:latin typeface="Roboto Condensed" pitchFamily="2" charset="0"/>
          <a:ea typeface="Roboto Condensed" pitchFamily="2" charset="0"/>
          <a:cs typeface="+mn-cs"/>
        </a:defRPr>
      </a:lvl1pPr>
      <a:lvl2pPr marL="557530" indent="-214630" algn="l" defTabSz="68580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Roboto Condensed" pitchFamily="2" charset="0"/>
          <a:ea typeface="Roboto Condensed" pitchFamily="2" charset="0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Clr>
          <a:schemeClr val="accent3"/>
        </a:buClr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Roboto Condensed" pitchFamily="2" charset="0"/>
          <a:ea typeface="Roboto Condensed" pitchFamily="2" charset="0"/>
          <a:cs typeface="+mn-cs"/>
        </a:defRPr>
      </a:lvl3pPr>
      <a:lvl4pPr marL="1028700" indent="0" algn="l" defTabSz="685800" rtl="0" eaLnBrk="1" latinLnBrk="0" hangingPunct="1">
        <a:spcBef>
          <a:spcPct val="20000"/>
        </a:spcBef>
        <a:buFontTx/>
        <a:buNone/>
        <a:defRPr sz="825" kern="1200">
          <a:solidFill>
            <a:schemeClr val="tx1"/>
          </a:solidFill>
          <a:latin typeface="Roboto Condensed" pitchFamily="2" charset="0"/>
          <a:ea typeface="Roboto Condensed" pitchFamily="2" charset="0"/>
          <a:cs typeface="+mn-cs"/>
        </a:defRPr>
      </a:lvl4pPr>
      <a:lvl5pPr marL="1371600" indent="0" algn="l" defTabSz="685800" rtl="0" eaLnBrk="1" latinLnBrk="0" hangingPunct="1">
        <a:spcBef>
          <a:spcPct val="20000"/>
        </a:spcBef>
        <a:buFont typeface="Arial" panose="020B0604020202020204" pitchFamily="34" charset="0"/>
        <a:buNone/>
        <a:defRPr sz="675" kern="1200">
          <a:solidFill>
            <a:schemeClr val="tx1"/>
          </a:solidFill>
          <a:latin typeface="Roboto Condensed" pitchFamily="2" charset="0"/>
          <a:ea typeface="Roboto Condensed" pitchFamily="2" charset="0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342900" y="205978"/>
            <a:ext cx="6172200" cy="85725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342900" y="1200152"/>
            <a:ext cx="6172200" cy="187565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»Fünfte Ebene mit Anführungszeichen«</a:t>
            </a:r>
          </a:p>
        </p:txBody>
      </p:sp>
      <p:sp>
        <p:nvSpPr>
          <p:cNvPr id="11" name="Rechteck 10"/>
          <p:cNvSpPr/>
          <p:nvPr userDrawn="1"/>
        </p:nvSpPr>
        <p:spPr>
          <a:xfrm>
            <a:off x="-1" y="4500000"/>
            <a:ext cx="6858000" cy="64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de-DE" sz="135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4619" y="4607704"/>
            <a:ext cx="785700" cy="432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</p:sldLayoutIdLst>
  <p:hf hdr="0" ftr="0" dt="0"/>
  <p:txStyles>
    <p:titleStyle>
      <a:lvl1pPr algn="l" defTabSz="685800" rtl="0" eaLnBrk="1" latinLnBrk="0" hangingPunct="1">
        <a:spcBef>
          <a:spcPct val="0"/>
        </a:spcBef>
        <a:buNone/>
        <a:defRPr sz="1500" kern="1200" spc="15" baseline="0">
          <a:solidFill>
            <a:schemeClr val="tx1"/>
          </a:solidFill>
          <a:latin typeface="Palatino Linotype" panose="02040502050505030304" pitchFamily="18" charset="0"/>
          <a:ea typeface="+mj-ea"/>
          <a:cs typeface="+mj-cs"/>
        </a:defRPr>
      </a:lvl1pPr>
    </p:titleStyle>
    <p:bodyStyle>
      <a:lvl1pPr marL="0" indent="0" algn="l" defTabSz="685800" rtl="0" eaLnBrk="1" latinLnBrk="0" hangingPunct="1">
        <a:spcBef>
          <a:spcPct val="20000"/>
        </a:spcBef>
        <a:buFontTx/>
        <a:buNone/>
        <a:defRPr sz="1650" kern="1200">
          <a:solidFill>
            <a:schemeClr val="tx1"/>
          </a:solidFill>
          <a:latin typeface="Roboto Condensed" pitchFamily="2" charset="0"/>
          <a:ea typeface="Roboto Condensed" pitchFamily="2" charset="0"/>
          <a:cs typeface="+mn-cs"/>
        </a:defRPr>
      </a:lvl1pPr>
      <a:lvl2pPr marL="557530" indent="-214630" algn="l" defTabSz="68580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Roboto Condensed" pitchFamily="2" charset="0"/>
          <a:ea typeface="Roboto Condensed" pitchFamily="2" charset="0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Clr>
          <a:schemeClr val="accent3"/>
        </a:buClr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Roboto Condensed" pitchFamily="2" charset="0"/>
          <a:ea typeface="Roboto Condensed" pitchFamily="2" charset="0"/>
          <a:cs typeface="+mn-cs"/>
        </a:defRPr>
      </a:lvl3pPr>
      <a:lvl4pPr marL="1028700" indent="0" algn="l" defTabSz="685800" rtl="0" eaLnBrk="1" latinLnBrk="0" hangingPunct="1">
        <a:spcBef>
          <a:spcPct val="20000"/>
        </a:spcBef>
        <a:buFontTx/>
        <a:buNone/>
        <a:defRPr sz="825" kern="1200">
          <a:solidFill>
            <a:schemeClr val="tx1"/>
          </a:solidFill>
          <a:latin typeface="Roboto Condensed" pitchFamily="2" charset="0"/>
          <a:ea typeface="Roboto Condensed" pitchFamily="2" charset="0"/>
          <a:cs typeface="+mn-cs"/>
        </a:defRPr>
      </a:lvl4pPr>
      <a:lvl5pPr marL="1371600" indent="0" algn="l" defTabSz="685800" rtl="0" eaLnBrk="1" latinLnBrk="0" hangingPunct="1">
        <a:spcBef>
          <a:spcPct val="20000"/>
        </a:spcBef>
        <a:buFont typeface="Arial" panose="020B0604020202020204" pitchFamily="34" charset="0"/>
        <a:buNone/>
        <a:defRPr sz="675" kern="1200">
          <a:solidFill>
            <a:schemeClr val="tx1"/>
          </a:solidFill>
          <a:latin typeface="Roboto Condensed" pitchFamily="2" charset="0"/>
          <a:ea typeface="Roboto Condensed" pitchFamily="2" charset="0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/>
        </p:nvSpPr>
        <p:spPr>
          <a:xfrm>
            <a:off x="-914332" y="-25382"/>
            <a:ext cx="6871453" cy="4490884"/>
          </a:xfrm>
          <a:prstGeom prst="rect">
            <a:avLst/>
          </a:prstGeom>
          <a:solidFill>
            <a:schemeClr val="bg2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 dirty="0"/>
          </a:p>
        </p:txBody>
      </p:sp>
      <p:pic>
        <p:nvPicPr>
          <p:cNvPr id="1027" name="Picture 3" descr="T:\mav\Corporate Design\Originaldaten\CD_FSU\PowerPoint\PPP_Präsident\bilder\uni_siegel_blau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856" t="13297" r="33126" b="15504"/>
          <a:stretch>
            <a:fillRect/>
          </a:stretch>
        </p:blipFill>
        <p:spPr bwMode="auto">
          <a:xfrm>
            <a:off x="2333826" y="-7557"/>
            <a:ext cx="4537628" cy="4503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hteck 10"/>
          <p:cNvSpPr/>
          <p:nvPr/>
        </p:nvSpPr>
        <p:spPr>
          <a:xfrm>
            <a:off x="0" y="1046375"/>
            <a:ext cx="2689886" cy="2364338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13" name="Textfeld 12"/>
          <p:cNvSpPr txBox="1"/>
          <p:nvPr/>
        </p:nvSpPr>
        <p:spPr>
          <a:xfrm>
            <a:off x="0" y="1054519"/>
            <a:ext cx="2689886" cy="235619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de-DE" sz="2400" b="1" dirty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altLang="zh-CN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ernroman</a:t>
            </a:r>
            <a:r>
              <a:rPr lang="en-US" altLang="zh-CN" sz="2400" b="1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</a:p>
          <a:p>
            <a:pPr algn="ctr"/>
            <a:r>
              <a:rPr lang="en-US" altLang="zh-CN" sz="2400" b="1" dirty="0">
                <a:latin typeface="Arial" panose="020B0604020202020204" pitchFamily="34" charset="0"/>
                <a:cs typeface="Arial" panose="020B0604020202020204" pitchFamily="34" charset="0"/>
              </a:rPr>
              <a:t>Lara und Robby in Leipzig</a:t>
            </a:r>
            <a:endParaRPr lang="de-D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de-DE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altLang="de-DE" sz="900" b="1" dirty="0">
                <a:latin typeface="Arial" panose="020B0604020202020204" pitchFamily="34" charset="0"/>
                <a:cs typeface="Arial" panose="020B0604020202020204" pitchFamily="34" charset="0"/>
              </a:rPr>
              <a:t>Kursleiterin: Qu, Panpan</a:t>
            </a:r>
          </a:p>
          <a:p>
            <a:pPr algn="ctr"/>
            <a:r>
              <a:rPr lang="en-US" altLang="de-DE" sz="900" b="1" dirty="0">
                <a:latin typeface="Arial" panose="020B0604020202020204" pitchFamily="34" charset="0"/>
                <a:cs typeface="Arial" panose="020B0604020202020204" pitchFamily="34" charset="0"/>
              </a:rPr>
              <a:t>Teilnehmer: 7</a:t>
            </a:r>
          </a:p>
          <a:p>
            <a:pPr algn="ctr"/>
            <a:r>
              <a:rPr lang="en-US" altLang="de-DE" sz="900" b="1" dirty="0">
                <a:latin typeface="Arial" panose="020B0604020202020204" pitchFamily="34" charset="0"/>
                <a:cs typeface="Arial" panose="020B0604020202020204" pitchFamily="34" charset="0"/>
              </a:rPr>
              <a:t>Datum: 10</a:t>
            </a:r>
            <a:r>
              <a:rPr lang="de-DE" sz="9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05</a:t>
            </a:r>
            <a:r>
              <a:rPr lang="de-DE" sz="900" b="1" dirty="0">
                <a:latin typeface="Arial" panose="020B0604020202020204" pitchFamily="34" charset="0"/>
                <a:cs typeface="Arial" panose="020B0604020202020204" pitchFamily="34" charset="0"/>
              </a:rPr>
              <a:t>.2023</a:t>
            </a:r>
          </a:p>
          <a:p>
            <a:pPr algn="ctr"/>
            <a:endParaRPr lang="de-DE" sz="1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内容占位符 3"/>
          <p:cNvSpPr>
            <a:spLocks noGrp="1"/>
          </p:cNvSpPr>
          <p:nvPr>
            <p:ph sz="quarter" idx="4294967295" hasCustomPrompt="1"/>
          </p:nvPr>
        </p:nvSpPr>
        <p:spPr>
          <a:xfrm>
            <a:off x="3230628" y="4724790"/>
            <a:ext cx="3268133" cy="127000"/>
          </a:xfrm>
        </p:spPr>
        <p:txBody>
          <a:bodyPr>
            <a:noAutofit/>
          </a:bodyPr>
          <a:lstStyle>
            <a:lvl5pPr algn="r">
              <a:defRPr lang="zh-CN" altLang="en-US" sz="750" kern="1200" dirty="0">
                <a:solidFill>
                  <a:srgbClr val="002060"/>
                </a:solidFill>
                <a:latin typeface="Roboto Condensed" pitchFamily="2" charset="0"/>
                <a:ea typeface="Roboto Condensed" pitchFamily="2" charset="0"/>
                <a:cs typeface="Roboto Condensed" pitchFamily="2" charset="0"/>
              </a:defRPr>
            </a:lvl5pPr>
          </a:lstStyle>
          <a:p>
            <a:pPr lvl="4"/>
            <a:r>
              <a:rPr kumimoji="1" lang="en-US" altLang="zh-CN" dirty="0"/>
              <a:t>Xuan Wang</a:t>
            </a:r>
            <a:endParaRPr kumimoji="1" lang="zh-CN" alt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491067" y="139563"/>
            <a:ext cx="611492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altLang="zh-CN" sz="3200" dirty="0">
                <a:solidFill>
                  <a:schemeClr val="bg1"/>
                </a:solidFill>
                <a:latin typeface="Berlin Sans FB Demi" panose="020E0802020502020306" pitchFamily="34" charset="0"/>
                <a:cs typeface="Arial" panose="020B0604020202020204" pitchFamily="34" charset="0"/>
              </a:rPr>
              <a:t>Quiz: „Geologische Reise durch Deutschland“ </a:t>
            </a:r>
            <a:endParaRPr lang="zh-CN" altLang="en-US" sz="3200" dirty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Berlin Sans FB Demi" panose="020E0802020502020306" pitchFamily="34" charset="0"/>
              <a:cs typeface="Arial" panose="020B0604020202020204" pitchFamily="34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0" y="-1"/>
            <a:ext cx="6858000" cy="737827"/>
          </a:xfrm>
          <a:prstGeom prst="rect">
            <a:avLst/>
          </a:prstGeom>
          <a:solidFill>
            <a:srgbClr val="3056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600" dirty="0">
              <a:ln>
                <a:solidFill>
                  <a:schemeClr val="tx1"/>
                </a:solidFill>
              </a:ln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-279289" y="76524"/>
            <a:ext cx="741657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altLang="zh-CN" sz="3200" dirty="0">
                <a:solidFill>
                  <a:schemeClr val="bg1"/>
                </a:solidFill>
                <a:latin typeface="Berlin Sans FB Demi" panose="020E0802020502020306" pitchFamily="34" charset="0"/>
              </a:rPr>
              <a:t>Wie geht die Geschichte hier weiter?</a:t>
            </a:r>
            <a:endParaRPr lang="zh-CN" altLang="en-US" sz="3200" dirty="0">
              <a:solidFill>
                <a:schemeClr val="bg1"/>
              </a:solidFill>
              <a:latin typeface="Berlin Sans FB Demi" panose="020E0802020502020306" pitchFamily="3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36177" y="794692"/>
            <a:ext cx="6114922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de-DE" altLang="zh-CN" b="1" dirty="0"/>
              <a:t>Partnerarbeit: </a:t>
            </a:r>
            <a:r>
              <a:rPr lang="de-DE" altLang="zh-CN" dirty="0"/>
              <a:t>Beschreibt zuerst das Bild mit Stichwörtern. </a:t>
            </a:r>
          </a:p>
          <a:p>
            <a:pPr algn="just">
              <a:lnSpc>
                <a:spcPct val="150000"/>
              </a:lnSpc>
            </a:pPr>
            <a:r>
              <a:rPr lang="de-DE" altLang="zh-CN" dirty="0"/>
              <a:t>Erzählt die Geschichte weiter. </a:t>
            </a:r>
          </a:p>
          <a:p>
            <a:pPr algn="just">
              <a:lnSpc>
                <a:spcPct val="150000"/>
              </a:lnSpc>
            </a:pPr>
            <a:endParaRPr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31311C69-6A14-AB2B-F958-A0417186E8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177" y="1778035"/>
            <a:ext cx="4084674" cy="2341067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4C2B0B27-4071-6270-408E-30BD8F5467A0}"/>
              </a:ext>
            </a:extLst>
          </p:cNvPr>
          <p:cNvSpPr txBox="1"/>
          <p:nvPr/>
        </p:nvSpPr>
        <p:spPr>
          <a:xfrm>
            <a:off x="4807910" y="1727791"/>
            <a:ext cx="1702710" cy="20005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 err="1"/>
              <a:t>Stichwörter</a:t>
            </a:r>
            <a:r>
              <a:rPr lang="en-US" altLang="zh-CN" dirty="0"/>
              <a:t>: </a:t>
            </a:r>
          </a:p>
          <a:p>
            <a:pPr marL="285750" indent="-285750">
              <a:buFontTx/>
              <a:buChar char="-"/>
            </a:pPr>
            <a:r>
              <a:rPr lang="en-US" altLang="zh-CN" sz="1400" dirty="0"/>
              <a:t>Das </a:t>
            </a:r>
            <a:r>
              <a:rPr lang="en-US" altLang="zh-CN" sz="1400" dirty="0" err="1"/>
              <a:t>erste</a:t>
            </a:r>
            <a:r>
              <a:rPr lang="en-US" altLang="zh-CN" sz="1400" dirty="0"/>
              <a:t> </a:t>
            </a:r>
            <a:r>
              <a:rPr lang="en-US" altLang="zh-CN" sz="1400" dirty="0" err="1"/>
              <a:t>Treffen</a:t>
            </a:r>
            <a:endParaRPr lang="en-US" altLang="zh-CN" sz="1400" dirty="0"/>
          </a:p>
          <a:p>
            <a:pPr marL="285750" indent="-285750">
              <a:buFontTx/>
              <a:buChar char="-"/>
            </a:pPr>
            <a:r>
              <a:rPr lang="en-US" altLang="zh-CN" sz="1400" dirty="0" err="1"/>
              <a:t>Sportschule</a:t>
            </a:r>
            <a:endParaRPr lang="en-US" altLang="zh-CN" sz="1400" dirty="0"/>
          </a:p>
          <a:p>
            <a:pPr marL="285750" indent="-285750">
              <a:buFontTx/>
              <a:buChar char="-"/>
            </a:pPr>
            <a:r>
              <a:rPr lang="en-US" altLang="zh-CN" sz="1400" dirty="0" err="1"/>
              <a:t>Prüfung</a:t>
            </a:r>
            <a:endParaRPr lang="en-US" altLang="zh-CN" sz="1400" dirty="0"/>
          </a:p>
          <a:p>
            <a:pPr marL="285750" indent="-285750">
              <a:buFontTx/>
              <a:buChar char="-"/>
            </a:pPr>
            <a:r>
              <a:rPr lang="en-US" altLang="zh-CN" sz="1400" dirty="0" err="1"/>
              <a:t>nervös</a:t>
            </a:r>
            <a:endParaRPr lang="en-US" altLang="zh-CN" sz="1400" dirty="0"/>
          </a:p>
          <a:p>
            <a:pPr marL="285750" indent="-285750">
              <a:buFontTx/>
              <a:buChar char="-"/>
            </a:pPr>
            <a:r>
              <a:rPr lang="en-US" altLang="zh-CN" sz="1400" dirty="0" err="1"/>
              <a:t>nass</a:t>
            </a:r>
            <a:endParaRPr lang="en-US" altLang="zh-CN" sz="1400" dirty="0"/>
          </a:p>
          <a:p>
            <a:pPr marL="285750" indent="-285750">
              <a:buFontTx/>
              <a:buChar char="-"/>
            </a:pPr>
            <a:endParaRPr lang="en-US" altLang="zh-CN" dirty="0"/>
          </a:p>
          <a:p>
            <a:pPr marL="285750" indent="-285750">
              <a:buFontTx/>
              <a:buChar char="-"/>
            </a:pP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491067" y="65547"/>
            <a:ext cx="611492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altLang="zh-CN" sz="3200" dirty="0">
                <a:solidFill>
                  <a:schemeClr val="bg1"/>
                </a:solidFill>
                <a:latin typeface="Berlin Sans FB Demi" panose="020E0802020502020306" pitchFamily="34" charset="0"/>
              </a:rPr>
              <a:t>Was sind deine Lieblingsaktivitäten im Urlaub ?</a:t>
            </a:r>
            <a:r>
              <a:rPr lang="de-DE" altLang="zh-CN" sz="3200" dirty="0">
                <a:solidFill>
                  <a:schemeClr val="bg1"/>
                </a:solidFill>
                <a:latin typeface="Berlin Sans FB Demi" panose="020E0802020502020306" pitchFamily="34" charset="0"/>
                <a:cs typeface="Arial" panose="020B0604020202020204" pitchFamily="34" charset="0"/>
              </a:rPr>
              <a:t> </a:t>
            </a:r>
            <a:endParaRPr lang="zh-CN" altLang="en-US" sz="3200" dirty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Berlin Sans FB Demi" panose="020E0802020502020306" pitchFamily="34" charset="0"/>
              <a:cs typeface="Arial" panose="020B0604020202020204" pitchFamily="34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0" y="-1"/>
            <a:ext cx="6858000" cy="737827"/>
          </a:xfrm>
          <a:prstGeom prst="rect">
            <a:avLst/>
          </a:prstGeom>
          <a:solidFill>
            <a:srgbClr val="3056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>
              <a:ln>
                <a:solidFill>
                  <a:schemeClr val="tx1"/>
                </a:solidFill>
              </a:ln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19528" y="23779"/>
            <a:ext cx="664322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4000" kern="0" dirty="0">
                <a:solidFill>
                  <a:schemeClr val="bg1"/>
                </a:solidFill>
                <a:latin typeface="Berlin Sans FB Demi" panose="020E0802020502020306" pitchFamily="34" charset="0"/>
                <a:ea typeface="微软雅黑" panose="020B0503020204020204" pitchFamily="34" charset="-122"/>
                <a:sym typeface="微软雅黑" panose="020B0503020204020204" pitchFamily="34" charset="-122"/>
              </a:rPr>
              <a:t>Das </a:t>
            </a:r>
            <a:r>
              <a:rPr lang="en-US" altLang="zh-CN" sz="4000" kern="0" dirty="0" err="1">
                <a:solidFill>
                  <a:schemeClr val="bg1"/>
                </a:solidFill>
                <a:latin typeface="Berlin Sans FB Demi" panose="020E0802020502020306" pitchFamily="34" charset="0"/>
                <a:ea typeface="微软雅黑" panose="020B0503020204020204" pitchFamily="34" charset="-122"/>
                <a:sym typeface="微软雅黑" panose="020B0503020204020204" pitchFamily="34" charset="-122"/>
              </a:rPr>
              <a:t>zweite</a:t>
            </a:r>
            <a:r>
              <a:rPr lang="en-US" altLang="zh-CN" sz="4000" kern="0" dirty="0">
                <a:solidFill>
                  <a:schemeClr val="bg1"/>
                </a:solidFill>
                <a:latin typeface="Berlin Sans FB Demi" panose="020E0802020502020306" pitchFamily="34" charset="0"/>
                <a:ea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r>
              <a:rPr lang="en-US" altLang="zh-CN" sz="4000" kern="0" dirty="0" err="1">
                <a:solidFill>
                  <a:schemeClr val="bg1"/>
                </a:solidFill>
                <a:latin typeface="Berlin Sans FB Demi" panose="020E0802020502020306" pitchFamily="34" charset="0"/>
                <a:ea typeface="微软雅黑" panose="020B0503020204020204" pitchFamily="34" charset="-122"/>
                <a:sym typeface="微软雅黑" panose="020B0503020204020204" pitchFamily="34" charset="-122"/>
              </a:rPr>
              <a:t>Treffen</a:t>
            </a:r>
            <a:endParaRPr kumimoji="0" lang="zh-CN" altLang="en-US" sz="400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Berlin Sans FB Demi" panose="020E0802020502020306" pitchFamily="34" charset="0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1" y="1690570"/>
            <a:ext cx="3987688" cy="2007013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4779335" y="1727791"/>
            <a:ext cx="2005677" cy="22775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 err="1"/>
              <a:t>Stichwörter</a:t>
            </a:r>
            <a:r>
              <a:rPr lang="en-US" altLang="zh-CN" dirty="0"/>
              <a:t>: </a:t>
            </a:r>
          </a:p>
          <a:p>
            <a:pPr marL="285750" indent="-285750">
              <a:buFontTx/>
              <a:buChar char="-"/>
            </a:pPr>
            <a:r>
              <a:rPr lang="en-US" altLang="zh-CN" sz="1400" dirty="0"/>
              <a:t>Kuchen</a:t>
            </a:r>
          </a:p>
          <a:p>
            <a:pPr marL="285750" indent="-285750">
              <a:buFontTx/>
              <a:buChar char="-"/>
            </a:pPr>
            <a:r>
              <a:rPr lang="en-US" altLang="zh-CN" sz="1400" dirty="0"/>
              <a:t>T-Shirt</a:t>
            </a:r>
          </a:p>
          <a:p>
            <a:pPr marL="285750" indent="-285750">
              <a:buFontTx/>
              <a:buChar char="-"/>
            </a:pPr>
            <a:r>
              <a:rPr lang="en-US" altLang="zh-CN" sz="1400" dirty="0" err="1"/>
              <a:t>Blumen</a:t>
            </a:r>
            <a:endParaRPr lang="en-US" altLang="zh-CN" sz="1400" dirty="0"/>
          </a:p>
          <a:p>
            <a:pPr marL="285750" indent="-285750">
              <a:buFontTx/>
              <a:buChar char="-"/>
            </a:pPr>
            <a:r>
              <a:rPr lang="en-US" altLang="zh-CN" sz="1400" dirty="0" err="1"/>
              <a:t>Feiern</a:t>
            </a:r>
            <a:endParaRPr lang="en-US" altLang="zh-CN" sz="1400" dirty="0"/>
          </a:p>
          <a:p>
            <a:pPr marL="285750" indent="-285750">
              <a:buFontTx/>
              <a:buChar char="-"/>
            </a:pPr>
            <a:r>
              <a:rPr lang="en-US" altLang="zh-CN" sz="1400" dirty="0" err="1"/>
              <a:t>Geburtstagsfrühstück</a:t>
            </a:r>
            <a:endParaRPr lang="en-US" altLang="zh-CN" sz="1400" dirty="0"/>
          </a:p>
          <a:p>
            <a:pPr marL="285750" indent="-285750">
              <a:buFontTx/>
              <a:buChar char="-"/>
            </a:pPr>
            <a:endParaRPr lang="en-US" altLang="zh-CN" dirty="0"/>
          </a:p>
          <a:p>
            <a:pPr marL="285750" indent="-285750">
              <a:buFontTx/>
              <a:buChar char="-"/>
            </a:pPr>
            <a:endParaRPr lang="en-US" altLang="zh-CN" dirty="0"/>
          </a:p>
          <a:p>
            <a:pPr marL="285750" indent="-285750">
              <a:buFontTx/>
              <a:buChar char="-"/>
            </a:pPr>
            <a:endParaRPr lang="zh-CN" altLang="en-US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491067" y="65547"/>
            <a:ext cx="611492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altLang="zh-CN" sz="3200" dirty="0">
                <a:solidFill>
                  <a:schemeClr val="bg1"/>
                </a:solidFill>
                <a:latin typeface="Berlin Sans FB Demi" panose="020E0802020502020306" pitchFamily="34" charset="0"/>
              </a:rPr>
              <a:t>Was sind deine Lieblingsaktivitäten im Urlaub ?</a:t>
            </a:r>
            <a:r>
              <a:rPr lang="de-DE" altLang="zh-CN" sz="3200" dirty="0">
                <a:solidFill>
                  <a:schemeClr val="bg1"/>
                </a:solidFill>
                <a:latin typeface="Berlin Sans FB Demi" panose="020E0802020502020306" pitchFamily="34" charset="0"/>
                <a:cs typeface="Arial" panose="020B0604020202020204" pitchFamily="34" charset="0"/>
              </a:rPr>
              <a:t> </a:t>
            </a:r>
            <a:endParaRPr lang="zh-CN" altLang="en-US" sz="3200" dirty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Berlin Sans FB Demi" panose="020E0802020502020306" pitchFamily="34" charset="0"/>
              <a:cs typeface="Arial" panose="020B0604020202020204" pitchFamily="34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0" y="-1"/>
            <a:ext cx="6858000" cy="737827"/>
          </a:xfrm>
          <a:prstGeom prst="rect">
            <a:avLst/>
          </a:prstGeom>
          <a:solidFill>
            <a:srgbClr val="3056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>
              <a:ln>
                <a:solidFill>
                  <a:schemeClr val="tx1"/>
                </a:solidFill>
              </a:ln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-266700" y="35963"/>
            <a:ext cx="755289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3200" kern="0" dirty="0">
                <a:solidFill>
                  <a:schemeClr val="bg1"/>
                </a:solidFill>
                <a:latin typeface="Berlin Sans FB Demi" panose="020E0802020502020306" pitchFamily="34" charset="0"/>
                <a:ea typeface="微软雅黑" panose="020B0503020204020204" pitchFamily="34" charset="-122"/>
                <a:sym typeface="微软雅黑" panose="020B0503020204020204" pitchFamily="34" charset="-122"/>
              </a:rPr>
              <a:t>Das </a:t>
            </a:r>
            <a:r>
              <a:rPr lang="en-US" altLang="zh-CN" sz="3200" kern="0" dirty="0" err="1">
                <a:solidFill>
                  <a:schemeClr val="bg1"/>
                </a:solidFill>
                <a:latin typeface="Berlin Sans FB Demi" panose="020E0802020502020306" pitchFamily="34" charset="0"/>
                <a:ea typeface="微软雅黑" panose="020B0503020204020204" pitchFamily="34" charset="-122"/>
                <a:sym typeface="微软雅黑" panose="020B0503020204020204" pitchFamily="34" charset="-122"/>
              </a:rPr>
              <a:t>dritte</a:t>
            </a:r>
            <a:r>
              <a:rPr lang="en-US" altLang="zh-CN" sz="3200" kern="0" dirty="0">
                <a:solidFill>
                  <a:schemeClr val="bg1"/>
                </a:solidFill>
                <a:latin typeface="Berlin Sans FB Demi" panose="020E0802020502020306" pitchFamily="34" charset="0"/>
                <a:ea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r>
              <a:rPr lang="en-US" altLang="zh-CN" sz="3200" kern="0" dirty="0" err="1">
                <a:solidFill>
                  <a:schemeClr val="bg1"/>
                </a:solidFill>
                <a:latin typeface="Berlin Sans FB Demi" panose="020E0802020502020306" pitchFamily="34" charset="0"/>
                <a:ea typeface="微软雅黑" panose="020B0503020204020204" pitchFamily="34" charset="-122"/>
                <a:sym typeface="微软雅黑" panose="020B0503020204020204" pitchFamily="34" charset="-122"/>
              </a:rPr>
              <a:t>Treffen</a:t>
            </a:r>
            <a:endParaRPr kumimoji="0" lang="zh-CN" altLang="en-US" sz="320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Berlin Sans FB Demi" panose="020E0802020502020306" pitchFamily="34" charset="0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067" y="1316263"/>
            <a:ext cx="4340361" cy="2636522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5005663" y="1618861"/>
            <a:ext cx="144623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 err="1"/>
              <a:t>Stichwörter</a:t>
            </a:r>
            <a:r>
              <a:rPr lang="en-US" altLang="zh-CN" dirty="0"/>
              <a:t>: </a:t>
            </a:r>
          </a:p>
          <a:p>
            <a:pPr marL="285750" indent="-285750">
              <a:buFontTx/>
              <a:buChar char="-"/>
            </a:pPr>
            <a:r>
              <a:rPr lang="en-US" altLang="zh-CN" dirty="0" err="1"/>
              <a:t>Fotoalbum</a:t>
            </a:r>
            <a:endParaRPr lang="en-US" altLang="zh-CN" dirty="0"/>
          </a:p>
          <a:p>
            <a:pPr marL="285750" indent="-285750">
              <a:buFontTx/>
              <a:buChar char="-"/>
            </a:pPr>
            <a:endParaRPr lang="en-US" altLang="zh-CN" dirty="0"/>
          </a:p>
          <a:p>
            <a:pPr marL="285750" indent="-285750">
              <a:buFontTx/>
              <a:buChar char="-"/>
            </a:pPr>
            <a:endParaRPr lang="en-US" altLang="zh-CN" dirty="0"/>
          </a:p>
          <a:p>
            <a:pPr marL="285750" indent="-285750">
              <a:buFontTx/>
              <a:buChar char="-"/>
            </a:pPr>
            <a:endParaRPr lang="zh-CN" altLang="en-US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491067" y="65547"/>
            <a:ext cx="611492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altLang="zh-CN" sz="3200" dirty="0">
                <a:solidFill>
                  <a:schemeClr val="bg1"/>
                </a:solidFill>
                <a:latin typeface="Berlin Sans FB Demi" panose="020E0802020502020306" pitchFamily="34" charset="0"/>
              </a:rPr>
              <a:t>Was sind deine Lieblingsaktivitäten im Urlaub ?</a:t>
            </a:r>
            <a:r>
              <a:rPr lang="de-DE" altLang="zh-CN" sz="3200" dirty="0">
                <a:solidFill>
                  <a:schemeClr val="bg1"/>
                </a:solidFill>
                <a:latin typeface="Berlin Sans FB Demi" panose="020E0802020502020306" pitchFamily="34" charset="0"/>
                <a:cs typeface="Arial" panose="020B0604020202020204" pitchFamily="34" charset="0"/>
              </a:rPr>
              <a:t> </a:t>
            </a:r>
            <a:endParaRPr lang="zh-CN" altLang="en-US" sz="3200" dirty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Berlin Sans FB Demi" panose="020E0802020502020306" pitchFamily="34" charset="0"/>
              <a:cs typeface="Arial" panose="020B0604020202020204" pitchFamily="34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0" y="-1"/>
            <a:ext cx="6858000" cy="737827"/>
          </a:xfrm>
          <a:prstGeom prst="rect">
            <a:avLst/>
          </a:prstGeom>
          <a:solidFill>
            <a:srgbClr val="3056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>
              <a:ln>
                <a:solidFill>
                  <a:schemeClr val="tx1"/>
                </a:solidFill>
              </a:ln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9899" y="-40237"/>
            <a:ext cx="6858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4000" kern="0" dirty="0" err="1">
                <a:solidFill>
                  <a:schemeClr val="bg1"/>
                </a:solidFill>
                <a:latin typeface="Berlin Sans FB Demi" panose="020E0802020502020306" pitchFamily="34" charset="0"/>
                <a:ea typeface="微软雅黑" panose="020B0503020204020204" pitchFamily="34" charset="-122"/>
                <a:sym typeface="微软雅黑" panose="020B0503020204020204" pitchFamily="34" charset="-122"/>
              </a:rPr>
              <a:t>Einladungskarte</a:t>
            </a:r>
            <a:r>
              <a:rPr lang="en-US" altLang="zh-CN" sz="4000" kern="0" dirty="0">
                <a:solidFill>
                  <a:schemeClr val="bg1"/>
                </a:solidFill>
                <a:latin typeface="Berlin Sans FB Demi" panose="020E0802020502020306" pitchFamily="34" charset="0"/>
                <a:ea typeface="微软雅黑" panose="020B0503020204020204" pitchFamily="34" charset="-122"/>
                <a:sym typeface="微软雅黑" panose="020B0503020204020204" pitchFamily="34" charset="-122"/>
              </a:rPr>
              <a:t> von Robby</a:t>
            </a:r>
            <a:endParaRPr kumimoji="0" lang="zh-CN" altLang="en-US" sz="400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Berlin Sans FB Demi" panose="020E0802020502020306" pitchFamily="34" charset="0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124" y="1276115"/>
            <a:ext cx="3586655" cy="2571467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4636387" y="1631660"/>
            <a:ext cx="2048959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 err="1"/>
              <a:t>Stichwörter</a:t>
            </a:r>
            <a:r>
              <a:rPr lang="en-US" altLang="zh-CN" dirty="0"/>
              <a:t>: </a:t>
            </a:r>
          </a:p>
          <a:p>
            <a:pPr marL="285750" indent="-285750">
              <a:buFontTx/>
              <a:buChar char="-"/>
            </a:pPr>
            <a:r>
              <a:rPr lang="en-US" altLang="zh-CN" dirty="0" err="1"/>
              <a:t>Geburtstagsparty</a:t>
            </a:r>
            <a:endParaRPr lang="en-US" altLang="zh-CN" dirty="0"/>
          </a:p>
          <a:p>
            <a:pPr marL="285750" indent="-285750">
              <a:buFontTx/>
              <a:buChar char="-"/>
            </a:pPr>
            <a:endParaRPr lang="en-US" altLang="zh-CN" dirty="0"/>
          </a:p>
          <a:p>
            <a:pPr marL="285750" indent="-285750">
              <a:buFontTx/>
              <a:buChar char="-"/>
            </a:pPr>
            <a:endParaRPr lang="en-US" altLang="zh-CN" dirty="0"/>
          </a:p>
          <a:p>
            <a:pPr marL="285750" indent="-285750">
              <a:buFontTx/>
              <a:buChar char="-"/>
            </a:pPr>
            <a:endParaRPr lang="zh-CN" altLang="en-US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-1"/>
            <a:ext cx="6858000" cy="737827"/>
          </a:xfrm>
          <a:prstGeom prst="rect">
            <a:avLst/>
          </a:prstGeom>
          <a:solidFill>
            <a:srgbClr val="3056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>
              <a:ln>
                <a:solidFill>
                  <a:schemeClr val="tx1"/>
                </a:solidFill>
              </a:ln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9899" y="-40237"/>
            <a:ext cx="6858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4000" kern="0" dirty="0">
                <a:solidFill>
                  <a:schemeClr val="bg1"/>
                </a:solidFill>
                <a:latin typeface="Berlin Sans FB Demi" panose="020E0802020502020306" pitchFamily="34" charset="0"/>
                <a:ea typeface="微软雅黑" panose="020B0503020204020204" pitchFamily="34" charset="-122"/>
                <a:sym typeface="微软雅黑" panose="020B0503020204020204" pitchFamily="34" charset="-122"/>
              </a:rPr>
              <a:t>Wie </a:t>
            </a:r>
            <a:r>
              <a:rPr lang="en-US" altLang="zh-CN" sz="4000" kern="0" dirty="0" err="1">
                <a:solidFill>
                  <a:schemeClr val="bg1"/>
                </a:solidFill>
                <a:latin typeface="Berlin Sans FB Demi" panose="020E0802020502020306" pitchFamily="34" charset="0"/>
                <a:ea typeface="微软雅黑" panose="020B0503020204020204" pitchFamily="34" charset="-122"/>
                <a:sym typeface="微软雅黑" panose="020B0503020204020204" pitchFamily="34" charset="-122"/>
              </a:rPr>
              <a:t>endet</a:t>
            </a:r>
            <a:r>
              <a:rPr lang="en-US" altLang="zh-CN" sz="4000" kern="0" dirty="0">
                <a:solidFill>
                  <a:schemeClr val="bg1"/>
                </a:solidFill>
                <a:latin typeface="Berlin Sans FB Demi" panose="020E0802020502020306" pitchFamily="34" charset="0"/>
                <a:ea typeface="微软雅黑" panose="020B0503020204020204" pitchFamily="34" charset="-122"/>
                <a:sym typeface="微软雅黑" panose="020B0503020204020204" pitchFamily="34" charset="-122"/>
              </a:rPr>
              <a:t> die </a:t>
            </a:r>
            <a:r>
              <a:rPr lang="en-US" altLang="zh-CN" sz="4000" kern="0" dirty="0" err="1">
                <a:solidFill>
                  <a:schemeClr val="bg1"/>
                </a:solidFill>
                <a:latin typeface="Berlin Sans FB Demi" panose="020E0802020502020306" pitchFamily="34" charset="0"/>
                <a:ea typeface="微软雅黑" panose="020B0503020204020204" pitchFamily="34" charset="-122"/>
                <a:sym typeface="微软雅黑" panose="020B0503020204020204" pitchFamily="34" charset="-122"/>
              </a:rPr>
              <a:t>Geschichte</a:t>
            </a:r>
            <a:r>
              <a:rPr lang="en-US" altLang="zh-CN" sz="4000" kern="0" dirty="0">
                <a:solidFill>
                  <a:schemeClr val="bg1"/>
                </a:solidFill>
                <a:latin typeface="Berlin Sans FB Demi" panose="020E0802020502020306" pitchFamily="34" charset="0"/>
                <a:ea typeface="微软雅黑" panose="020B0503020204020204" pitchFamily="34" charset="-122"/>
                <a:sym typeface="微软雅黑" panose="020B0503020204020204" pitchFamily="34" charset="-122"/>
              </a:rPr>
              <a:t>?</a:t>
            </a:r>
            <a:endParaRPr kumimoji="0" lang="zh-CN" altLang="en-US" sz="400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Berlin Sans FB Demi" panose="020E0802020502020306" pitchFamily="34" charset="0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736602" y="2037056"/>
            <a:ext cx="11160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b="0" i="0" dirty="0">
                <a:solidFill>
                  <a:srgbClr val="333333"/>
                </a:solidFill>
                <a:effectLst/>
                <a:latin typeface="Helvetica Neue"/>
              </a:rPr>
              <a:t>💓</a:t>
            </a:r>
            <a:endParaRPr lang="zh-CN" altLang="en-US" dirty="0"/>
          </a:p>
        </p:txBody>
      </p:sp>
      <p:sp>
        <p:nvSpPr>
          <p:cNvPr id="11" name="文本框 10"/>
          <p:cNvSpPr txBox="1"/>
          <p:nvPr/>
        </p:nvSpPr>
        <p:spPr>
          <a:xfrm>
            <a:off x="1728788" y="2314059"/>
            <a:ext cx="13827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b="0" i="0" dirty="0">
                <a:solidFill>
                  <a:srgbClr val="333333"/>
                </a:solidFill>
                <a:effectLst/>
                <a:latin typeface="Helvetica Neue"/>
              </a:rPr>
              <a:t>💗</a:t>
            </a:r>
            <a:endParaRPr lang="zh-CN" altLang="en-US" dirty="0"/>
          </a:p>
        </p:txBody>
      </p:sp>
      <p:sp>
        <p:nvSpPr>
          <p:cNvPr id="13" name="文本框 12"/>
          <p:cNvSpPr txBox="1"/>
          <p:nvPr/>
        </p:nvSpPr>
        <p:spPr>
          <a:xfrm>
            <a:off x="1443038" y="2690225"/>
            <a:ext cx="4095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b="0" i="0" dirty="0">
                <a:solidFill>
                  <a:srgbClr val="333333"/>
                </a:solidFill>
                <a:effectLst/>
                <a:latin typeface="Helvetica Neue"/>
              </a:rPr>
              <a:t>💝</a:t>
            </a:r>
            <a:endParaRPr lang="zh-CN" altLang="en-US" dirty="0"/>
          </a:p>
        </p:txBody>
      </p:sp>
      <p:sp>
        <p:nvSpPr>
          <p:cNvPr id="15" name="文本框 14"/>
          <p:cNvSpPr txBox="1"/>
          <p:nvPr/>
        </p:nvSpPr>
        <p:spPr>
          <a:xfrm>
            <a:off x="1518444" y="1756644"/>
            <a:ext cx="34575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b="0" i="0" dirty="0">
                <a:solidFill>
                  <a:srgbClr val="333333"/>
                </a:solidFill>
                <a:effectLst/>
                <a:latin typeface="Helvetica Neue"/>
              </a:rPr>
              <a:t>💕</a:t>
            </a:r>
            <a:endParaRPr lang="zh-CN" altLang="en-US" dirty="0"/>
          </a:p>
        </p:txBody>
      </p:sp>
      <p:sp>
        <p:nvSpPr>
          <p:cNvPr id="17" name="文本框 16"/>
          <p:cNvSpPr txBox="1"/>
          <p:nvPr/>
        </p:nvSpPr>
        <p:spPr>
          <a:xfrm>
            <a:off x="1222375" y="2169483"/>
            <a:ext cx="8397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b="0" i="0" dirty="0">
                <a:solidFill>
                  <a:srgbClr val="333333"/>
                </a:solidFill>
                <a:effectLst/>
                <a:latin typeface="Helvetica Neue"/>
              </a:rPr>
              <a:t>💖</a:t>
            </a:r>
            <a:endParaRPr lang="zh-CN" altLang="en-US" dirty="0"/>
          </a:p>
        </p:txBody>
      </p:sp>
      <p:sp>
        <p:nvSpPr>
          <p:cNvPr id="19" name="文本框 18"/>
          <p:cNvSpPr txBox="1"/>
          <p:nvPr/>
        </p:nvSpPr>
        <p:spPr>
          <a:xfrm>
            <a:off x="1874838" y="1901220"/>
            <a:ext cx="34575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b="0" i="0" dirty="0">
                <a:solidFill>
                  <a:srgbClr val="333333"/>
                </a:solidFill>
                <a:effectLst/>
                <a:latin typeface="Helvetica Neue"/>
              </a:rPr>
              <a:t>💘</a:t>
            </a:r>
            <a:endParaRPr lang="zh-CN" altLang="en-US" dirty="0"/>
          </a:p>
        </p:txBody>
      </p:sp>
      <p:sp>
        <p:nvSpPr>
          <p:cNvPr id="23" name="文本框 22"/>
          <p:cNvSpPr txBox="1"/>
          <p:nvPr/>
        </p:nvSpPr>
        <p:spPr>
          <a:xfrm>
            <a:off x="4466137" y="2118085"/>
            <a:ext cx="49331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b="0" i="0" dirty="0">
                <a:solidFill>
                  <a:srgbClr val="333333"/>
                </a:solidFill>
                <a:effectLst/>
                <a:latin typeface="Helvetica Neue"/>
              </a:rPr>
              <a:t>💔</a:t>
            </a:r>
            <a:endParaRPr lang="de-DE" altLang="zh-CN" b="0" i="0" dirty="0">
              <a:solidFill>
                <a:srgbClr val="333333"/>
              </a:solidFill>
              <a:effectLst/>
              <a:latin typeface="Helvetica Neue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4412453" y="2627430"/>
            <a:ext cx="5191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b="0" i="0" dirty="0">
                <a:solidFill>
                  <a:srgbClr val="333333"/>
                </a:solidFill>
                <a:effectLst/>
                <a:latin typeface="Helvetica Neue"/>
              </a:rPr>
              <a:t>💔</a:t>
            </a:r>
            <a:endParaRPr lang="zh-CN" altLang="en-US" dirty="0"/>
          </a:p>
        </p:txBody>
      </p:sp>
      <p:sp>
        <p:nvSpPr>
          <p:cNvPr id="27" name="文本框 26"/>
          <p:cNvSpPr txBox="1"/>
          <p:nvPr/>
        </p:nvSpPr>
        <p:spPr>
          <a:xfrm>
            <a:off x="4817665" y="1790714"/>
            <a:ext cx="7270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b="0" i="0" dirty="0">
                <a:solidFill>
                  <a:srgbClr val="333333"/>
                </a:solidFill>
                <a:effectLst/>
                <a:latin typeface="Helvetica Neue"/>
              </a:rPr>
              <a:t>💔</a:t>
            </a:r>
            <a:endParaRPr lang="zh-CN" altLang="en-US" dirty="0"/>
          </a:p>
        </p:txBody>
      </p:sp>
      <p:sp>
        <p:nvSpPr>
          <p:cNvPr id="29" name="文本框 28"/>
          <p:cNvSpPr txBox="1"/>
          <p:nvPr/>
        </p:nvSpPr>
        <p:spPr>
          <a:xfrm>
            <a:off x="5181203" y="1909044"/>
            <a:ext cx="10287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b="0" i="0" dirty="0">
                <a:solidFill>
                  <a:srgbClr val="333333"/>
                </a:solidFill>
                <a:effectLst/>
                <a:latin typeface="Helvetica Neue"/>
              </a:rPr>
              <a:t>💔</a:t>
            </a:r>
            <a:endParaRPr lang="zh-CN" altLang="en-US" dirty="0"/>
          </a:p>
        </p:txBody>
      </p:sp>
      <p:sp>
        <p:nvSpPr>
          <p:cNvPr id="31" name="文本框 30"/>
          <p:cNvSpPr txBox="1"/>
          <p:nvPr/>
        </p:nvSpPr>
        <p:spPr>
          <a:xfrm>
            <a:off x="5027612" y="2724150"/>
            <a:ext cx="7747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b="0" i="0" dirty="0">
                <a:solidFill>
                  <a:srgbClr val="333333"/>
                </a:solidFill>
                <a:effectLst/>
                <a:latin typeface="Helvetica Neue"/>
              </a:rPr>
              <a:t>💔</a:t>
            </a:r>
            <a:endParaRPr lang="zh-CN" altLang="en-US" dirty="0"/>
          </a:p>
        </p:txBody>
      </p:sp>
      <p:sp>
        <p:nvSpPr>
          <p:cNvPr id="33" name="文本框 32"/>
          <p:cNvSpPr txBox="1"/>
          <p:nvPr/>
        </p:nvSpPr>
        <p:spPr>
          <a:xfrm>
            <a:off x="4921234" y="2300059"/>
            <a:ext cx="64055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b="0" i="0" dirty="0">
                <a:solidFill>
                  <a:srgbClr val="333333"/>
                </a:solidFill>
                <a:effectLst/>
                <a:latin typeface="Helvetica Neue"/>
              </a:rPr>
              <a:t>💔</a:t>
            </a:r>
            <a:endParaRPr lang="zh-CN" altLang="en-US" dirty="0"/>
          </a:p>
        </p:txBody>
      </p:sp>
      <p:sp>
        <p:nvSpPr>
          <p:cNvPr id="34" name="文本框 33"/>
          <p:cNvSpPr txBox="1"/>
          <p:nvPr/>
        </p:nvSpPr>
        <p:spPr>
          <a:xfrm>
            <a:off x="736602" y="3441700"/>
            <a:ext cx="1531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altLang="zh-CN" dirty="0"/>
              <a:t>Ein gutes Ende</a:t>
            </a:r>
            <a:endParaRPr lang="zh-CN" altLang="en-US" dirty="0"/>
          </a:p>
        </p:txBody>
      </p:sp>
      <p:sp>
        <p:nvSpPr>
          <p:cNvPr id="35" name="文本框 34"/>
          <p:cNvSpPr txBox="1"/>
          <p:nvPr/>
        </p:nvSpPr>
        <p:spPr>
          <a:xfrm>
            <a:off x="4260464" y="3351326"/>
            <a:ext cx="16514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altLang="zh-CN" dirty="0"/>
              <a:t>Kein gutes Ende</a:t>
            </a:r>
            <a:endParaRPr lang="zh-CN" altLang="en-US" dirty="0"/>
          </a:p>
        </p:txBody>
      </p:sp>
      <p:sp>
        <p:nvSpPr>
          <p:cNvPr id="2" name="文本框 1"/>
          <p:cNvSpPr txBox="1"/>
          <p:nvPr/>
        </p:nvSpPr>
        <p:spPr>
          <a:xfrm>
            <a:off x="3062177" y="2314059"/>
            <a:ext cx="7377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altLang="zh-CN" sz="3200" dirty="0"/>
              <a:t>VS.</a:t>
            </a:r>
            <a:endParaRPr lang="zh-CN" altLang="en-US" sz="320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491067" y="65547"/>
            <a:ext cx="611492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altLang="zh-CN" sz="3200" dirty="0">
                <a:solidFill>
                  <a:schemeClr val="bg1"/>
                </a:solidFill>
                <a:latin typeface="Berlin Sans FB Demi" panose="020E0802020502020306" pitchFamily="34" charset="0"/>
              </a:rPr>
              <a:t>Was sind deine Lieblingsaktivitäten im Urlaub ?</a:t>
            </a:r>
            <a:r>
              <a:rPr lang="de-DE" altLang="zh-CN" sz="3200" dirty="0">
                <a:solidFill>
                  <a:schemeClr val="bg1"/>
                </a:solidFill>
                <a:latin typeface="Berlin Sans FB Demi" panose="020E0802020502020306" pitchFamily="34" charset="0"/>
                <a:cs typeface="Arial" panose="020B0604020202020204" pitchFamily="34" charset="0"/>
              </a:rPr>
              <a:t> </a:t>
            </a:r>
            <a:endParaRPr lang="zh-CN" altLang="en-US" sz="3200" dirty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Berlin Sans FB Demi" panose="020E0802020502020306" pitchFamily="34" charset="0"/>
              <a:cs typeface="Arial" panose="020B0604020202020204" pitchFamily="34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0" y="-1"/>
            <a:ext cx="6858000" cy="737827"/>
          </a:xfrm>
          <a:prstGeom prst="rect">
            <a:avLst/>
          </a:prstGeom>
          <a:solidFill>
            <a:srgbClr val="3056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>
              <a:ln>
                <a:solidFill>
                  <a:schemeClr val="tx1"/>
                </a:solidFill>
              </a:ln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67849" y="-46587"/>
            <a:ext cx="6858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4000" kern="0" dirty="0" err="1">
                <a:solidFill>
                  <a:schemeClr val="bg1"/>
                </a:solidFill>
                <a:latin typeface="Berlin Sans FB Demi" panose="020E0802020502020306" pitchFamily="34" charset="0"/>
                <a:ea typeface="微软雅黑" panose="020B0503020204020204" pitchFamily="34" charset="-122"/>
                <a:sym typeface="微软雅黑" panose="020B0503020204020204" pitchFamily="34" charset="-122"/>
              </a:rPr>
              <a:t>Auswertung</a:t>
            </a:r>
            <a:r>
              <a:rPr lang="en-US" altLang="zh-CN" sz="4000" kern="0" dirty="0">
                <a:solidFill>
                  <a:schemeClr val="bg1"/>
                </a:solidFill>
                <a:latin typeface="Berlin Sans FB Demi" panose="020E0802020502020306" pitchFamily="34" charset="0"/>
                <a:ea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r>
              <a:rPr lang="en-US" altLang="zh-CN" sz="4000" kern="0" dirty="0" err="1">
                <a:solidFill>
                  <a:schemeClr val="bg1"/>
                </a:solidFill>
                <a:latin typeface="Berlin Sans FB Demi" panose="020E0802020502020306" pitchFamily="34" charset="0"/>
                <a:ea typeface="微软雅黑" panose="020B0503020204020204" pitchFamily="34" charset="-122"/>
                <a:sym typeface="微软雅黑" panose="020B0503020204020204" pitchFamily="34" charset="-122"/>
              </a:rPr>
              <a:t>im</a:t>
            </a:r>
            <a:r>
              <a:rPr lang="en-US" altLang="zh-CN" sz="4000" kern="0" dirty="0">
                <a:solidFill>
                  <a:schemeClr val="bg1"/>
                </a:solidFill>
                <a:latin typeface="Berlin Sans FB Demi" panose="020E0802020502020306" pitchFamily="34" charset="0"/>
                <a:ea typeface="微软雅黑" panose="020B0503020204020204" pitchFamily="34" charset="-122"/>
                <a:sym typeface="微软雅黑" panose="020B0503020204020204" pitchFamily="34" charset="-122"/>
              </a:rPr>
              <a:t> Plenum</a:t>
            </a:r>
            <a:endParaRPr kumimoji="0" lang="zh-CN" altLang="en-US" sz="400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Berlin Sans FB Demi" panose="020E0802020502020306" pitchFamily="34" charset="0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491067" y="65547"/>
            <a:ext cx="611492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altLang="zh-CN" sz="3200" dirty="0">
                <a:solidFill>
                  <a:schemeClr val="bg1"/>
                </a:solidFill>
                <a:latin typeface="Berlin Sans FB Demi" panose="020E0802020502020306" pitchFamily="34" charset="0"/>
              </a:rPr>
              <a:t>Was sind deine Lieblingsaktivitäten im Urlaub ?</a:t>
            </a:r>
            <a:r>
              <a:rPr lang="de-DE" altLang="zh-CN" sz="3200" dirty="0">
                <a:solidFill>
                  <a:schemeClr val="bg1"/>
                </a:solidFill>
                <a:latin typeface="Berlin Sans FB Demi" panose="020E0802020502020306" pitchFamily="34" charset="0"/>
                <a:cs typeface="Arial" panose="020B0604020202020204" pitchFamily="34" charset="0"/>
              </a:rPr>
              <a:t> </a:t>
            </a:r>
            <a:endParaRPr lang="zh-CN" altLang="en-US" sz="3200" dirty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Berlin Sans FB Demi" panose="020E0802020502020306" pitchFamily="34" charset="0"/>
              <a:cs typeface="Arial" panose="020B0604020202020204" pitchFamily="34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0" y="-1"/>
            <a:ext cx="6858000" cy="737827"/>
          </a:xfrm>
          <a:prstGeom prst="rect">
            <a:avLst/>
          </a:prstGeom>
          <a:solidFill>
            <a:srgbClr val="3056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>
              <a:ln>
                <a:solidFill>
                  <a:schemeClr val="tx1"/>
                </a:solidFill>
              </a:ln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67849" y="-46587"/>
            <a:ext cx="6858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400" kern="0" dirty="0">
                <a:solidFill>
                  <a:schemeClr val="bg1"/>
                </a:solidFill>
                <a:latin typeface="Berlin Sans FB Demi" panose="020E0802020502020306" pitchFamily="34" charset="0"/>
                <a:ea typeface="微软雅黑" panose="020B0503020204020204" pitchFamily="34" charset="-122"/>
                <a:sym typeface="微软雅黑" panose="020B0503020204020204" pitchFamily="34" charset="-122"/>
              </a:rPr>
              <a:t>Nun </a:t>
            </a:r>
            <a:r>
              <a:rPr lang="en-US" altLang="zh-CN" sz="2400" kern="0" dirty="0" err="1">
                <a:solidFill>
                  <a:schemeClr val="bg1"/>
                </a:solidFill>
                <a:latin typeface="Berlin Sans FB Demi" panose="020E0802020502020306" pitchFamily="34" charset="0"/>
                <a:ea typeface="微软雅黑" panose="020B0503020204020204" pitchFamily="34" charset="-122"/>
                <a:sym typeface="微软雅黑" panose="020B0503020204020204" pitchFamily="34" charset="-122"/>
              </a:rPr>
              <a:t>können</a:t>
            </a:r>
            <a:r>
              <a:rPr lang="en-US" altLang="zh-CN" sz="2400" kern="0" dirty="0">
                <a:solidFill>
                  <a:schemeClr val="bg1"/>
                </a:solidFill>
                <a:latin typeface="Berlin Sans FB Demi" panose="020E0802020502020306" pitchFamily="34" charset="0"/>
                <a:ea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r>
              <a:rPr lang="en-US" altLang="zh-CN" sz="2400" kern="0" dirty="0" err="1">
                <a:solidFill>
                  <a:schemeClr val="bg1"/>
                </a:solidFill>
                <a:latin typeface="Berlin Sans FB Demi" panose="020E0802020502020306" pitchFamily="34" charset="0"/>
                <a:ea typeface="微软雅黑" panose="020B0503020204020204" pitchFamily="34" charset="-122"/>
                <a:sym typeface="微软雅黑" panose="020B0503020204020204" pitchFamily="34" charset="-122"/>
              </a:rPr>
              <a:t>sich</a:t>
            </a:r>
            <a:r>
              <a:rPr lang="en-US" altLang="zh-CN" sz="2400" kern="0" dirty="0">
                <a:solidFill>
                  <a:schemeClr val="bg1"/>
                </a:solidFill>
                <a:latin typeface="Berlin Sans FB Demi" panose="020E0802020502020306" pitchFamily="34" charset="0"/>
                <a:ea typeface="微软雅黑" panose="020B0503020204020204" pitchFamily="34" charset="-122"/>
                <a:sym typeface="微软雅黑" panose="020B0503020204020204" pitchFamily="34" charset="-122"/>
              </a:rPr>
              <a:t> Lara und Robby </a:t>
            </a:r>
            <a:r>
              <a:rPr lang="en-US" altLang="zh-CN" sz="2400" kern="0" dirty="0" err="1">
                <a:solidFill>
                  <a:schemeClr val="bg1"/>
                </a:solidFill>
                <a:latin typeface="Berlin Sans FB Demi" panose="020E0802020502020306" pitchFamily="34" charset="0"/>
                <a:ea typeface="微软雅黑" panose="020B0503020204020204" pitchFamily="34" charset="-122"/>
                <a:sym typeface="微软雅黑" panose="020B0503020204020204" pitchFamily="34" charset="-122"/>
              </a:rPr>
              <a:t>endlich</a:t>
            </a:r>
            <a:r>
              <a:rPr lang="en-US" altLang="zh-CN" sz="2400" kern="0" dirty="0">
                <a:solidFill>
                  <a:schemeClr val="bg1"/>
                </a:solidFill>
                <a:latin typeface="Berlin Sans FB Demi" panose="020E0802020502020306" pitchFamily="34" charset="0"/>
                <a:ea typeface="微软雅黑" panose="020B0503020204020204" pitchFamily="34" charset="-122"/>
                <a:sym typeface="微软雅黑" panose="020B0503020204020204" pitchFamily="34" charset="-122"/>
              </a:rPr>
              <a:t> mal </a:t>
            </a:r>
            <a:r>
              <a:rPr lang="en-US" altLang="zh-CN" sz="2400" kern="0" dirty="0" err="1">
                <a:solidFill>
                  <a:schemeClr val="bg1"/>
                </a:solidFill>
                <a:latin typeface="Berlin Sans FB Demi" panose="020E0802020502020306" pitchFamily="34" charset="0"/>
                <a:ea typeface="微软雅黑" panose="020B0503020204020204" pitchFamily="34" charset="-122"/>
                <a:sym typeface="微软雅黑" panose="020B0503020204020204" pitchFamily="34" charset="-122"/>
              </a:rPr>
              <a:t>treffen</a:t>
            </a:r>
            <a:r>
              <a:rPr lang="en-US" altLang="zh-CN" sz="2400" kern="0" dirty="0">
                <a:solidFill>
                  <a:schemeClr val="bg1"/>
                </a:solidFill>
                <a:latin typeface="Berlin Sans FB Demi" panose="020E0802020502020306" pitchFamily="34" charset="0"/>
                <a:ea typeface="微软雅黑" panose="020B0503020204020204" pitchFamily="34" charset="-122"/>
                <a:sym typeface="微软雅黑" panose="020B0503020204020204" pitchFamily="34" charset="-122"/>
              </a:rPr>
              <a:t>…</a:t>
            </a:r>
            <a:endParaRPr kumimoji="0" lang="zh-CN" altLang="en-US" sz="240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Berlin Sans FB Demi" panose="020E0802020502020306" pitchFamily="34" charset="0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197" y="784410"/>
            <a:ext cx="6209606" cy="3727015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Gerade Verbindung 9"/>
          <p:cNvCxnSpPr/>
          <p:nvPr/>
        </p:nvCxnSpPr>
        <p:spPr>
          <a:xfrm>
            <a:off x="340096" y="359248"/>
            <a:ext cx="346895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feld 10"/>
          <p:cNvSpPr txBox="1"/>
          <p:nvPr/>
        </p:nvSpPr>
        <p:spPr>
          <a:xfrm>
            <a:off x="354745" y="456680"/>
            <a:ext cx="5510596" cy="27245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de-DE" b="1" dirty="0">
                <a:latin typeface="Arial" panose="020B0604020202020204" pitchFamily="34" charset="0"/>
                <a:cs typeface="Arial" panose="020B0604020202020204" pitchFamily="34" charset="0"/>
              </a:rPr>
              <a:t>Weitere Frage?</a:t>
            </a:r>
          </a:p>
        </p:txBody>
      </p:sp>
      <p:sp>
        <p:nvSpPr>
          <p:cNvPr id="5" name="内容占位符 3"/>
          <p:cNvSpPr>
            <a:spLocks noGrp="1"/>
          </p:cNvSpPr>
          <p:nvPr>
            <p:ph sz="quarter" idx="4294967295" hasCustomPrompt="1"/>
          </p:nvPr>
        </p:nvSpPr>
        <p:spPr>
          <a:xfrm>
            <a:off x="3230628" y="4724790"/>
            <a:ext cx="3268133" cy="127000"/>
          </a:xfrm>
        </p:spPr>
        <p:txBody>
          <a:bodyPr>
            <a:noAutofit/>
          </a:bodyPr>
          <a:lstStyle>
            <a:lvl5pPr algn="r">
              <a:defRPr lang="zh-CN" altLang="en-US" sz="750" kern="1200" dirty="0">
                <a:solidFill>
                  <a:srgbClr val="002060"/>
                </a:solidFill>
                <a:latin typeface="Roboto Condensed" pitchFamily="2" charset="0"/>
                <a:ea typeface="Roboto Condensed" pitchFamily="2" charset="0"/>
                <a:cs typeface="Roboto Condensed" pitchFamily="2" charset="0"/>
              </a:defRPr>
            </a:lvl5pPr>
          </a:lstStyle>
          <a:p>
            <a:pPr lvl="4"/>
            <a:r>
              <a:rPr kumimoji="1" lang="en-US" altLang="zh-CN" dirty="0" err="1"/>
              <a:t>Jieyi</a:t>
            </a:r>
            <a:r>
              <a:rPr kumimoji="1" lang="en-US" altLang="zh-CN" dirty="0"/>
              <a:t> Shao, Xuan Wang</a:t>
            </a:r>
            <a:endParaRPr kumimoji="1" lang="zh-CN" altLang="en-US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/>
          <p:cNvSpPr/>
          <p:nvPr/>
        </p:nvSpPr>
        <p:spPr>
          <a:xfrm>
            <a:off x="0" y="0"/>
            <a:ext cx="6871453" cy="4490884"/>
          </a:xfrm>
          <a:prstGeom prst="rect">
            <a:avLst/>
          </a:prstGeom>
          <a:solidFill>
            <a:schemeClr val="bg2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pic>
        <p:nvPicPr>
          <p:cNvPr id="8" name="Picture 3" descr="T:\mav\Corporate Design\Originaldaten\CD_FSU\PowerPoint\PPP_Präsident\bilder\uni_siegel_blau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856" t="13297" r="33126" b="15504"/>
          <a:stretch>
            <a:fillRect/>
          </a:stretch>
        </p:blipFill>
        <p:spPr bwMode="auto">
          <a:xfrm>
            <a:off x="2333826" y="-7557"/>
            <a:ext cx="4537628" cy="4503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hteck 4"/>
          <p:cNvSpPr/>
          <p:nvPr/>
        </p:nvSpPr>
        <p:spPr>
          <a:xfrm>
            <a:off x="5388" y="3033280"/>
            <a:ext cx="3069378" cy="804503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cxnSp>
        <p:nvCxnSpPr>
          <p:cNvPr id="6" name="Gerade Verbindung 15"/>
          <p:cNvCxnSpPr/>
          <p:nvPr/>
        </p:nvCxnSpPr>
        <p:spPr>
          <a:xfrm>
            <a:off x="367663" y="3215725"/>
            <a:ext cx="2700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feld 6"/>
          <p:cNvSpPr txBox="1"/>
          <p:nvPr/>
        </p:nvSpPr>
        <p:spPr>
          <a:xfrm>
            <a:off x="367663" y="3279025"/>
            <a:ext cx="2689499" cy="53091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de-DE" sz="1500" dirty="0">
                <a:latin typeface="Palatino Linotype" panose="02040502050505030304" pitchFamily="18" charset="0"/>
              </a:rPr>
              <a:t>Vielen Dank </a:t>
            </a:r>
          </a:p>
          <a:p>
            <a:r>
              <a:rPr lang="de-DE" sz="1500" dirty="0">
                <a:latin typeface="Palatino Linotype" panose="02040502050505030304" pitchFamily="18" charset="0"/>
              </a:rPr>
              <a:t>für eure Aufmerksamkeit!</a:t>
            </a:r>
          </a:p>
        </p:txBody>
      </p:sp>
      <p:sp>
        <p:nvSpPr>
          <p:cNvPr id="11" name="内容占位符 3"/>
          <p:cNvSpPr>
            <a:spLocks noGrp="1"/>
          </p:cNvSpPr>
          <p:nvPr>
            <p:ph sz="quarter" idx="4294967295" hasCustomPrompt="1"/>
          </p:nvPr>
        </p:nvSpPr>
        <p:spPr>
          <a:xfrm>
            <a:off x="3230628" y="4724790"/>
            <a:ext cx="3268133" cy="127000"/>
          </a:xfrm>
        </p:spPr>
        <p:txBody>
          <a:bodyPr>
            <a:noAutofit/>
          </a:bodyPr>
          <a:lstStyle>
            <a:lvl5pPr algn="r">
              <a:defRPr lang="zh-CN" altLang="en-US" sz="750" kern="1200" dirty="0">
                <a:solidFill>
                  <a:srgbClr val="002060"/>
                </a:solidFill>
                <a:latin typeface="Roboto Condensed" pitchFamily="2" charset="0"/>
                <a:ea typeface="Roboto Condensed" pitchFamily="2" charset="0"/>
                <a:cs typeface="Roboto Condensed" pitchFamily="2" charset="0"/>
              </a:defRPr>
            </a:lvl5pPr>
          </a:lstStyle>
          <a:p>
            <a:pPr lvl="4"/>
            <a:r>
              <a:rPr kumimoji="1" lang="en-US" altLang="zh-CN" dirty="0"/>
              <a:t>Xuan Wang</a:t>
            </a:r>
            <a:endParaRPr kumimoji="1" lang="zh-CN" altLang="en-US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491067" y="139563"/>
            <a:ext cx="611492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erlin Sans FB Demi" panose="020E0802020502020306" pitchFamily="34" charset="0"/>
                <a:ea typeface="+mn-ea"/>
                <a:cs typeface="Arial" panose="020B0604020202020204" pitchFamily="34" charset="0"/>
              </a:rPr>
              <a:t>Quiz: „Geologische Reise durch Deutschland“ </a:t>
            </a:r>
            <a:endParaRPr kumimoji="0" lang="zh-CN" altLang="en-US" sz="3200" b="0" i="0" u="none" strike="noStrike" kern="1200" cap="none" spc="0" normalizeH="0" baseline="0" noProof="0" dirty="0">
              <a:ln>
                <a:solidFill>
                  <a:srgbClr val="002F5D"/>
                </a:solidFill>
              </a:ln>
              <a:solidFill>
                <a:srgbClr val="FFFFFF"/>
              </a:solidFill>
              <a:effectLst/>
              <a:uLnTx/>
              <a:uFillTx/>
              <a:latin typeface="Berlin Sans FB Demi" panose="020E0802020502020306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0" y="-1"/>
            <a:ext cx="6858000" cy="737827"/>
          </a:xfrm>
          <a:prstGeom prst="rect">
            <a:avLst/>
          </a:prstGeom>
          <a:solidFill>
            <a:srgbClr val="3056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 dirty="0">
              <a:ln>
                <a:solidFill>
                  <a:srgbClr val="002F5D"/>
                </a:solidFill>
              </a:ln>
              <a:solidFill>
                <a:srgbClr val="002F5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252011" y="76524"/>
            <a:ext cx="688527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erlin Sans FB Demi" panose="020E0802020502020306" pitchFamily="34" charset="0"/>
                <a:ea typeface="+mn-ea"/>
                <a:cs typeface="+mn-cs"/>
              </a:rPr>
              <a:t>W</a:t>
            </a:r>
            <a:r>
              <a:rPr lang="en-US" altLang="zh-CN" sz="3200" dirty="0">
                <a:solidFill>
                  <a:srgbClr val="FFFFFF"/>
                </a:solidFill>
                <a:latin typeface="Berlin Sans FB Demi" panose="020E0802020502020306" pitchFamily="34" charset="0"/>
              </a:rPr>
              <a:t>as</a:t>
            </a:r>
            <a:r>
              <a:rPr lang="zh-CN" altLang="en-US" sz="3200" dirty="0">
                <a:solidFill>
                  <a:srgbClr val="FFFFFF"/>
                </a:solidFill>
                <a:latin typeface="Berlin Sans FB Demi" panose="020E0802020502020306" pitchFamily="34" charset="0"/>
              </a:rPr>
              <a:t> </a:t>
            </a:r>
            <a:r>
              <a:rPr lang="en-US" altLang="zh-CN" sz="3200" dirty="0" err="1">
                <a:solidFill>
                  <a:srgbClr val="FFFFFF"/>
                </a:solidFill>
                <a:latin typeface="Berlin Sans FB Demi" panose="020E0802020502020306" pitchFamily="34" charset="0"/>
              </a:rPr>
              <a:t>machen</a:t>
            </a:r>
            <a:r>
              <a:rPr lang="zh-CN" altLang="en-US" sz="3200" dirty="0">
                <a:solidFill>
                  <a:srgbClr val="FFFFFF"/>
                </a:solidFill>
                <a:latin typeface="Berlin Sans FB Demi" panose="020E0802020502020306" pitchFamily="34" charset="0"/>
              </a:rPr>
              <a:t> </a:t>
            </a:r>
            <a:r>
              <a:rPr lang="en-US" altLang="zh-CN" sz="3200" dirty="0" err="1">
                <a:solidFill>
                  <a:srgbClr val="FFFFFF"/>
                </a:solidFill>
                <a:latin typeface="Berlin Sans FB Demi" panose="020E0802020502020306" pitchFamily="34" charset="0"/>
              </a:rPr>
              <a:t>wir</a:t>
            </a:r>
            <a:r>
              <a:rPr lang="zh-CN" altLang="en-US" sz="3200" dirty="0">
                <a:solidFill>
                  <a:srgbClr val="FFFFFF"/>
                </a:solidFill>
                <a:latin typeface="Berlin Sans FB Demi" panose="020E0802020502020306" pitchFamily="34" charset="0"/>
              </a:rPr>
              <a:t> </a:t>
            </a:r>
            <a:r>
              <a:rPr lang="en-US" altLang="zh-CN" sz="3200" dirty="0" err="1">
                <a:solidFill>
                  <a:srgbClr val="FFFFFF"/>
                </a:solidFill>
                <a:latin typeface="Berlin Sans FB Demi" panose="020E0802020502020306" pitchFamily="34" charset="0"/>
              </a:rPr>
              <a:t>heute</a:t>
            </a:r>
            <a:r>
              <a:rPr kumimoji="0" lang="de-DE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erlin Sans FB Demi" panose="020E0802020502020306" pitchFamily="34" charset="0"/>
                <a:ea typeface="+mn-ea"/>
                <a:cs typeface="+mn-cs"/>
              </a:rPr>
              <a:t>?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erlin Sans FB Demi" panose="020E0802020502020306" pitchFamily="34" charset="0"/>
              <a:ea typeface="+mn-ea"/>
              <a:cs typeface="+mn-cs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36177" y="1299080"/>
            <a:ext cx="6114922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2F5D"/>
                </a:solidFill>
                <a:effectLst/>
                <a:uLnTx/>
                <a:uFillTx/>
                <a:latin typeface="Roboto Condensed"/>
                <a:ea typeface="+mn-ea"/>
                <a:cs typeface="+mn-cs"/>
              </a:rPr>
              <a:t>1. </a:t>
            </a:r>
            <a:r>
              <a:rPr kumimoji="0" lang="de-DE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2F5D"/>
                </a:solidFill>
                <a:effectLst/>
                <a:uLnTx/>
                <a:uFillTx/>
                <a:latin typeface="Roboto Condensed"/>
                <a:ea typeface="+mn-ea"/>
                <a:cs typeface="+mn-cs"/>
              </a:rPr>
              <a:t>Die Stadt</a:t>
            </a:r>
            <a:r>
              <a:rPr lang="de-DE" altLang="zh-CN" dirty="0">
                <a:solidFill>
                  <a:srgbClr val="002F5D"/>
                </a:solidFill>
                <a:latin typeface="Roboto Condensed"/>
              </a:rPr>
              <a:t> Leipzig kennenlernen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altLang="zh-CN" dirty="0">
                <a:solidFill>
                  <a:srgbClr val="002F5D"/>
                </a:solidFill>
                <a:latin typeface="Roboto Condensed"/>
              </a:rPr>
              <a:t>2. Über Roman sprechen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altLang="zh-CN" dirty="0">
                <a:solidFill>
                  <a:srgbClr val="002F5D"/>
                </a:solidFill>
                <a:latin typeface="Roboto Condensed"/>
              </a:rPr>
              <a:t>3. Reflexion  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2F5D"/>
              </a:solidFill>
              <a:effectLst/>
              <a:uLnTx/>
              <a:uFillTx/>
              <a:latin typeface="Roboto Condensed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29876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6F65AF3B-B029-AB48-C25D-6E2876FE8E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858000" cy="4978066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7400DF25-06BF-930B-93FC-3AEABEB188EF}"/>
              </a:ext>
            </a:extLst>
          </p:cNvPr>
          <p:cNvSpPr txBox="1"/>
          <p:nvPr/>
        </p:nvSpPr>
        <p:spPr>
          <a:xfrm>
            <a:off x="421445" y="318407"/>
            <a:ext cx="300755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altLang="zh-CN" sz="2000" dirty="0"/>
              <a:t>Wo ist Leipzig?</a:t>
            </a:r>
          </a:p>
          <a:p>
            <a:r>
              <a:rPr lang="de-DE" altLang="zh-CN" sz="2000" dirty="0"/>
              <a:t>Was weißt du über Leipzig? </a:t>
            </a:r>
            <a:endParaRPr lang="zh-CN" altLang="en-US" sz="2000" dirty="0"/>
          </a:p>
        </p:txBody>
      </p:sp>
    </p:spTree>
    <p:extLst>
      <p:ext uri="{BB962C8B-B14F-4D97-AF65-F5344CB8AC3E}">
        <p14:creationId xmlns:p14="http://schemas.microsoft.com/office/powerpoint/2010/main" val="1976420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3" name="Rectangle 1030">
            <a:extLst>
              <a:ext uri="{FF2B5EF4-FFF2-40B4-BE49-F238E27FC236}">
                <a16:creationId xmlns:a16="http://schemas.microsoft.com/office/drawing/2014/main" id="{4169DD87-3EBE-44CA-9654-8AE0466B27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857" y="0"/>
            <a:ext cx="6856285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26" name="Picture 2" descr="Besonderheiten, Messen, Feste, Thomanerchor | Städte | Leipzig | Goruma">
            <a:extLst>
              <a:ext uri="{FF2B5EF4-FFF2-40B4-BE49-F238E27FC236}">
                <a16:creationId xmlns:a16="http://schemas.microsoft.com/office/drawing/2014/main" id="{4EB3C19B-5DAC-E01D-858F-1F1B574FEE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39" r="1" b="1"/>
          <a:stretch/>
        </p:blipFill>
        <p:spPr bwMode="auto">
          <a:xfrm>
            <a:off x="3428999" y="234600"/>
            <a:ext cx="3260781" cy="2087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2" descr="教堂的建筑&#10;&#10;中度可信度描述已自动生成">
            <a:extLst>
              <a:ext uri="{FF2B5EF4-FFF2-40B4-BE49-F238E27FC236}">
                <a16:creationId xmlns:a16="http://schemas.microsoft.com/office/drawing/2014/main" id="{7E4CCA75-EBC5-BCFD-8FC0-67B16878608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625" r="4153" b="-1"/>
          <a:stretch/>
        </p:blipFill>
        <p:spPr>
          <a:xfrm>
            <a:off x="110651" y="2636142"/>
            <a:ext cx="3262206" cy="2094469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A38BB30C-3A69-132A-F14C-BC8A4F3272E1}"/>
              </a:ext>
            </a:extLst>
          </p:cNvPr>
          <p:cNvSpPr txBox="1"/>
          <p:nvPr/>
        </p:nvSpPr>
        <p:spPr>
          <a:xfrm>
            <a:off x="377351" y="843561"/>
            <a:ext cx="33183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Leipzig hat der größte </a:t>
            </a:r>
            <a:r>
              <a:rPr lang="de-DE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Kopfbahnhof</a:t>
            </a:r>
            <a:r>
              <a:rPr lang="de-DE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Europa. 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E8C935CA-E1F0-202F-83E3-17B2C64AD8BE}"/>
              </a:ext>
            </a:extLst>
          </p:cNvPr>
          <p:cNvSpPr txBox="1"/>
          <p:nvPr/>
        </p:nvSpPr>
        <p:spPr>
          <a:xfrm>
            <a:off x="3575061" y="3053443"/>
            <a:ext cx="28638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 gibt DoKu-Soap aus dem </a:t>
            </a:r>
            <a:r>
              <a:rPr lang="de-DE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Zoo Leipzig </a:t>
            </a:r>
            <a:r>
              <a:rPr lang="de-DE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(mehr als 1000 Folgen).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5296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3D7ED3F5-2C9A-1F82-1B22-A5924BA421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936" y="2170693"/>
            <a:ext cx="3179314" cy="2415114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5E73977A-4BBC-6A1F-F9D0-D9923E7800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6357" y="73487"/>
            <a:ext cx="3261643" cy="2097206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F1F1ED7C-6CE0-C74C-4625-0470BE3A0A74}"/>
              </a:ext>
            </a:extLst>
          </p:cNvPr>
          <p:cNvSpPr txBox="1"/>
          <p:nvPr/>
        </p:nvSpPr>
        <p:spPr>
          <a:xfrm>
            <a:off x="363986" y="770350"/>
            <a:ext cx="32832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Leipziger Messe </a:t>
            </a:r>
            <a:r>
              <a:rPr lang="de-DE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ist die 2. größte</a:t>
            </a:r>
          </a:p>
          <a:p>
            <a:r>
              <a:rPr lang="de-DE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Buchmesse Deutschlands.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6EFFDF98-0E46-A720-A928-4B22A94CBF38}"/>
              </a:ext>
            </a:extLst>
          </p:cNvPr>
          <p:cNvSpPr txBox="1"/>
          <p:nvPr/>
        </p:nvSpPr>
        <p:spPr>
          <a:xfrm>
            <a:off x="3596357" y="3000375"/>
            <a:ext cx="32616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Thomanerchor</a:t>
            </a:r>
            <a:r>
              <a:rPr lang="de-DE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ist ein weltweit bekannter Knabenchor mit mehr als 800-jährigen Chortradition</a:t>
            </a:r>
            <a:r>
              <a:rPr lang="de-DE" altLang="zh-CN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. 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845702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/>
          <p:cNvSpPr txBox="1"/>
          <p:nvPr/>
        </p:nvSpPr>
        <p:spPr>
          <a:xfrm>
            <a:off x="237067" y="15660"/>
            <a:ext cx="6163733" cy="1252728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85800" rtl="0" eaLnBrk="1" latinLnBrk="0" hangingPunct="1">
              <a:spcBef>
                <a:spcPct val="0"/>
              </a:spcBef>
              <a:buNone/>
              <a:defRPr sz="1500" kern="1200" spc="15" baseline="0">
                <a:solidFill>
                  <a:schemeClr val="tx1"/>
                </a:solidFill>
                <a:latin typeface="Palatino Linotype" panose="02040502050505030304" pitchFamily="18" charset="0"/>
                <a:ea typeface="+mj-ea"/>
                <a:cs typeface="+mj-cs"/>
              </a:defRPr>
            </a:lvl1pPr>
          </a:lstStyle>
          <a:p>
            <a:pPr algn="ctr"/>
            <a:r>
              <a:rPr lang="de-DE" sz="3200" dirty="0">
                <a:solidFill>
                  <a:schemeClr val="bg1"/>
                </a:solidFill>
                <a:latin typeface="Berlin Sans FB Demi" panose="020E0802020502020306" pitchFamily="34" charset="0"/>
                <a:cs typeface="Arial" panose="020B0604020202020204" pitchFamily="34" charset="0"/>
              </a:rPr>
              <a:t>Was ist dein nächstes Ziel </a:t>
            </a:r>
          </a:p>
          <a:p>
            <a:pPr algn="ctr"/>
            <a:r>
              <a:rPr lang="de-DE" sz="3200" dirty="0">
                <a:solidFill>
                  <a:schemeClr val="bg1"/>
                </a:solidFill>
                <a:latin typeface="Berlin Sans FB Demi" panose="020E0802020502020306" pitchFamily="34" charset="0"/>
                <a:cs typeface="Arial" panose="020B0604020202020204" pitchFamily="34" charset="0"/>
              </a:rPr>
              <a:t>in Deutschland? </a:t>
            </a:r>
          </a:p>
        </p:txBody>
      </p:sp>
      <p:sp>
        <p:nvSpPr>
          <p:cNvPr id="7" name="矩形 6"/>
          <p:cNvSpPr/>
          <p:nvPr/>
        </p:nvSpPr>
        <p:spPr>
          <a:xfrm>
            <a:off x="0" y="-1"/>
            <a:ext cx="6858000" cy="737827"/>
          </a:xfrm>
          <a:prstGeom prst="rect">
            <a:avLst/>
          </a:prstGeom>
          <a:solidFill>
            <a:srgbClr val="3056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altLang="zh-CN" sz="4000" dirty="0">
                <a:latin typeface="Berlin Sans FB Demi" panose="020E0802020502020306" pitchFamily="34" charset="0"/>
              </a:rPr>
              <a:t>Fragen zum Titel ?</a:t>
            </a:r>
            <a:endParaRPr lang="zh-CN" altLang="en-US" sz="4000" dirty="0">
              <a:latin typeface="Berlin Sans FB Demi" panose="020E0802020502020306" pitchFamily="34" charset="0"/>
            </a:endParaRPr>
          </a:p>
        </p:txBody>
      </p:sp>
      <p:sp>
        <p:nvSpPr>
          <p:cNvPr id="5" name="Ellipse 7"/>
          <p:cNvSpPr/>
          <p:nvPr/>
        </p:nvSpPr>
        <p:spPr>
          <a:xfrm>
            <a:off x="1303866" y="1854821"/>
            <a:ext cx="4265084" cy="1433857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altLang="zh-CN" sz="2000" dirty="0">
                <a:solidFill>
                  <a:schemeClr val="dk1"/>
                </a:solidFill>
                <a:latin typeface="Berlin Sans FB Demi" panose="020E0802020502020306" pitchFamily="34" charset="0"/>
              </a:rPr>
              <a:t>Lara und Robby in Leipzig</a:t>
            </a:r>
            <a:endParaRPr lang="zh-CN" altLang="en-US" sz="2000" dirty="0">
              <a:solidFill>
                <a:schemeClr val="dk1"/>
              </a:solidFill>
              <a:latin typeface="Berlin Sans FB Demi" panose="020E0802020502020306" pitchFamily="34" charset="0"/>
            </a:endParaRPr>
          </a:p>
        </p:txBody>
      </p:sp>
      <p:cxnSp>
        <p:nvCxnSpPr>
          <p:cNvPr id="8" name="直接箭头连接符 7"/>
          <p:cNvCxnSpPr>
            <a:stCxn id="5" idx="0"/>
          </p:cNvCxnSpPr>
          <p:nvPr/>
        </p:nvCxnSpPr>
        <p:spPr>
          <a:xfrm flipH="1" flipV="1">
            <a:off x="3429000" y="1383494"/>
            <a:ext cx="7408" cy="47132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直接箭头连接符 9"/>
          <p:cNvCxnSpPr>
            <a:stCxn id="5" idx="7"/>
          </p:cNvCxnSpPr>
          <p:nvPr/>
        </p:nvCxnSpPr>
        <p:spPr>
          <a:xfrm flipV="1">
            <a:off x="4944343" y="1600200"/>
            <a:ext cx="523007" cy="46460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直接箭头连接符 11"/>
          <p:cNvCxnSpPr>
            <a:stCxn id="5" idx="1"/>
          </p:cNvCxnSpPr>
          <p:nvPr/>
        </p:nvCxnSpPr>
        <p:spPr>
          <a:xfrm flipH="1" flipV="1">
            <a:off x="1377950" y="1676710"/>
            <a:ext cx="550523" cy="38809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直接箭头连接符 13"/>
          <p:cNvCxnSpPr>
            <a:stCxn id="5" idx="2"/>
          </p:cNvCxnSpPr>
          <p:nvPr/>
        </p:nvCxnSpPr>
        <p:spPr>
          <a:xfrm flipH="1" flipV="1">
            <a:off x="742950" y="2571749"/>
            <a:ext cx="560916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直接箭头连接符 19"/>
          <p:cNvCxnSpPr>
            <a:stCxn id="5" idx="3"/>
          </p:cNvCxnSpPr>
          <p:nvPr/>
        </p:nvCxnSpPr>
        <p:spPr>
          <a:xfrm flipH="1">
            <a:off x="1492250" y="3078695"/>
            <a:ext cx="436223" cy="46460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直接箭头连接符 22"/>
          <p:cNvCxnSpPr>
            <a:stCxn id="5" idx="4"/>
          </p:cNvCxnSpPr>
          <p:nvPr/>
        </p:nvCxnSpPr>
        <p:spPr>
          <a:xfrm>
            <a:off x="3436408" y="3288678"/>
            <a:ext cx="0" cy="50227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直接箭头连接符 24"/>
          <p:cNvCxnSpPr>
            <a:stCxn id="5" idx="5"/>
          </p:cNvCxnSpPr>
          <p:nvPr/>
        </p:nvCxnSpPr>
        <p:spPr>
          <a:xfrm>
            <a:off x="4944343" y="3078695"/>
            <a:ext cx="523007" cy="52175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直接箭头连接符 26"/>
          <p:cNvCxnSpPr>
            <a:stCxn id="5" idx="6"/>
          </p:cNvCxnSpPr>
          <p:nvPr/>
        </p:nvCxnSpPr>
        <p:spPr>
          <a:xfrm>
            <a:off x="5568950" y="2571750"/>
            <a:ext cx="56091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491067" y="139563"/>
            <a:ext cx="611492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altLang="zh-CN" sz="3200" dirty="0">
                <a:solidFill>
                  <a:schemeClr val="bg1"/>
                </a:solidFill>
                <a:latin typeface="Berlin Sans FB Demi" panose="020E0802020502020306" pitchFamily="34" charset="0"/>
                <a:cs typeface="Arial" panose="020B0604020202020204" pitchFamily="34" charset="0"/>
              </a:rPr>
              <a:t>Quiz: „Geologische Reise durch Deutschland“ </a:t>
            </a:r>
            <a:endParaRPr lang="zh-CN" altLang="en-US" sz="3200" dirty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Berlin Sans FB Demi" panose="020E0802020502020306" pitchFamily="34" charset="0"/>
              <a:cs typeface="Arial" panose="020B0604020202020204" pitchFamily="34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0" y="-1"/>
            <a:ext cx="6858000" cy="737827"/>
          </a:xfrm>
          <a:prstGeom prst="rect">
            <a:avLst/>
          </a:prstGeom>
          <a:solidFill>
            <a:srgbClr val="3056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600" dirty="0">
              <a:ln>
                <a:solidFill>
                  <a:schemeClr val="tx1"/>
                </a:solidFill>
              </a:ln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-279289" y="76524"/>
            <a:ext cx="741657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altLang="zh-CN" sz="3200" dirty="0">
                <a:solidFill>
                  <a:schemeClr val="bg1"/>
                </a:solidFill>
                <a:latin typeface="Berlin Sans FB Demi" panose="020E0802020502020306" pitchFamily="34" charset="0"/>
              </a:rPr>
              <a:t>Hauptfiguren</a:t>
            </a:r>
            <a:endParaRPr lang="zh-CN" altLang="en-US" sz="3200" dirty="0">
              <a:solidFill>
                <a:schemeClr val="bg1"/>
              </a:solidFill>
              <a:latin typeface="Berlin Sans FB Demi" panose="020E0802020502020306" pitchFamily="34" charset="0"/>
            </a:endParaRPr>
          </a:p>
        </p:txBody>
      </p:sp>
      <p:pic>
        <p:nvPicPr>
          <p:cNvPr id="2" name="图片 1" descr="卡通人物&#10;&#10;中度可信度描述已自动生成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984" y="943885"/>
            <a:ext cx="1374091" cy="1654447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2293414" y="1180215"/>
            <a:ext cx="3986989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US" altLang="zh-CN" sz="1200" b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Lara:</a:t>
            </a:r>
            <a:endParaRPr lang="zh-CN" altLang="zh-CN" sz="1200" b="1" kern="100" dirty="0">
              <a:solidFill>
                <a:srgbClr val="FF0000"/>
              </a:solidFill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de-DE" altLang="zh-CN" sz="1200" kern="100" dirty="0">
                <a:effectLst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15 Jahre alt, Schülerin. Sie wohnt mit ihren Eltern und ihrem </a:t>
            </a:r>
          </a:p>
          <a:p>
            <a:pPr algn="just">
              <a:lnSpc>
                <a:spcPct val="150000"/>
              </a:lnSpc>
            </a:pPr>
            <a:r>
              <a:rPr lang="de-DE" altLang="zh-CN" sz="1200" kern="100" dirty="0">
                <a:effectLst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großem Bruder Paul in </a:t>
            </a:r>
            <a:r>
              <a:rPr lang="de-DE" altLang="zh-CN" sz="1200" b="1" kern="100" dirty="0">
                <a:effectLst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Berlin</a:t>
            </a:r>
            <a:r>
              <a:rPr lang="de-DE" altLang="zh-CN" sz="1200" kern="100" dirty="0">
                <a:effectLst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. In ihrer Freizeit fährt sie gern </a:t>
            </a:r>
          </a:p>
          <a:p>
            <a:pPr algn="just">
              <a:lnSpc>
                <a:spcPct val="150000"/>
              </a:lnSpc>
            </a:pPr>
            <a:r>
              <a:rPr lang="de-DE" altLang="zh-CN" sz="1200" kern="100" dirty="0">
                <a:effectLst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Inlineskates oder schreibt an ihrem Blog.</a:t>
            </a:r>
            <a:endParaRPr lang="zh-CN" altLang="zh-CN" sz="1200" kern="100" dirty="0"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endParaRPr lang="zh-CN" altLang="en-US" sz="1200" dirty="0"/>
          </a:p>
        </p:txBody>
      </p:sp>
      <p:pic>
        <p:nvPicPr>
          <p:cNvPr id="6" name="图片 5" descr="卡通人物&#10;&#10;描述已自动生成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0745" y="2671609"/>
            <a:ext cx="1136650" cy="138747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731984" y="2757423"/>
            <a:ext cx="398698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1200" b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Robby (Roberto):</a:t>
            </a:r>
            <a:endParaRPr lang="zh-CN" altLang="zh-CN" sz="1200" b="1" kern="100" dirty="0">
              <a:solidFill>
                <a:srgbClr val="FF0000"/>
              </a:solidFill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de-DE" altLang="zh-CN" sz="1200" kern="100" dirty="0">
                <a:effectLst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15 Jahre alt, Schüler. Er wohnt mit seiner Mutter und seinen beiden Schwestern in </a:t>
            </a:r>
            <a:r>
              <a:rPr lang="de-DE" altLang="zh-CN" sz="1200" b="1" kern="100" dirty="0">
                <a:effectLst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München</a:t>
            </a:r>
            <a:r>
              <a:rPr lang="de-DE" altLang="zh-CN" sz="1200" kern="100" dirty="0">
                <a:effectLst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. Sein Hobby ist Schwimmen. Robby möchte Profi-Sportler werden. Deshalb will er auf eine Sportschule in </a:t>
            </a:r>
            <a:r>
              <a:rPr lang="de-DE" altLang="zh-CN" sz="1200" b="1" kern="100" dirty="0">
                <a:effectLst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Leipzig</a:t>
            </a:r>
            <a:r>
              <a:rPr lang="de-DE" altLang="zh-CN" sz="1200" kern="100" dirty="0">
                <a:effectLst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gehen. </a:t>
            </a:r>
            <a:endParaRPr lang="zh-CN" altLang="zh-CN" sz="1200" kern="100" dirty="0"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endParaRPr lang="zh-CN" altLang="en-US" sz="12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491067" y="139563"/>
            <a:ext cx="611492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altLang="zh-CN" sz="3200" dirty="0">
                <a:solidFill>
                  <a:schemeClr val="bg1"/>
                </a:solidFill>
                <a:latin typeface="Berlin Sans FB Demi" panose="020E0802020502020306" pitchFamily="34" charset="0"/>
                <a:cs typeface="Arial" panose="020B0604020202020204" pitchFamily="34" charset="0"/>
              </a:rPr>
              <a:t>Quiz: „Geologische Reise durch Deutschland“ </a:t>
            </a:r>
            <a:endParaRPr lang="zh-CN" altLang="en-US" sz="3200" dirty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Berlin Sans FB Demi" panose="020E0802020502020306" pitchFamily="34" charset="0"/>
              <a:cs typeface="Arial" panose="020B0604020202020204" pitchFamily="34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0" y="-1"/>
            <a:ext cx="6858000" cy="737827"/>
          </a:xfrm>
          <a:prstGeom prst="rect">
            <a:avLst/>
          </a:prstGeom>
          <a:solidFill>
            <a:srgbClr val="3056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600" dirty="0">
              <a:ln>
                <a:solidFill>
                  <a:schemeClr val="tx1"/>
                </a:solidFill>
              </a:ln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-279289" y="76524"/>
            <a:ext cx="741657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altLang="zh-CN" sz="3200" dirty="0">
                <a:solidFill>
                  <a:schemeClr val="bg1"/>
                </a:solidFill>
                <a:latin typeface="Berlin Sans FB Demi" panose="020E0802020502020306" pitchFamily="34" charset="0"/>
              </a:rPr>
              <a:t>Hauptfiguren</a:t>
            </a:r>
            <a:endParaRPr lang="zh-CN" altLang="en-US" sz="3200" dirty="0">
              <a:solidFill>
                <a:schemeClr val="bg1"/>
              </a:solidFill>
              <a:latin typeface="Berlin Sans FB Demi" panose="020E0802020502020306" pitchFamily="34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774170" y="1180215"/>
            <a:ext cx="4557658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US" altLang="zh-CN" sz="1200" b="1" kern="100" dirty="0" err="1">
                <a:effectLst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Tante</a:t>
            </a:r>
            <a:r>
              <a:rPr lang="en-US" altLang="zh-CN" sz="1200" b="1" kern="100" dirty="0">
                <a:effectLst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Sabine</a:t>
            </a:r>
            <a:r>
              <a:rPr lang="en-US" altLang="zh-CN" sz="1200" kern="100" dirty="0">
                <a:effectLst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:</a:t>
            </a:r>
            <a:endParaRPr lang="zh-CN" altLang="zh-CN" sz="1200" kern="100" dirty="0"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de-DE" altLang="zh-CN" sz="1200" kern="100" dirty="0">
                <a:effectLst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Die Schwester von Laras Mutter. Sie ist in </a:t>
            </a:r>
            <a:r>
              <a:rPr lang="de-DE" altLang="zh-CN" sz="1200" b="1" kern="100" dirty="0">
                <a:effectLst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Leipzig</a:t>
            </a:r>
            <a:r>
              <a:rPr lang="de-DE" altLang="zh-CN" sz="1200" kern="100" dirty="0">
                <a:effectLst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geboren und wohnt</a:t>
            </a:r>
          </a:p>
          <a:p>
            <a:pPr algn="just">
              <a:lnSpc>
                <a:spcPct val="150000"/>
              </a:lnSpc>
            </a:pPr>
            <a:r>
              <a:rPr lang="de-DE" altLang="zh-CN" sz="1200" kern="100" dirty="0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dort mit ihrem Mann. Sie arbeitet in einer großen Bibliothek und weiß</a:t>
            </a:r>
          </a:p>
          <a:p>
            <a:pPr algn="just">
              <a:lnSpc>
                <a:spcPct val="150000"/>
              </a:lnSpc>
            </a:pPr>
            <a:r>
              <a:rPr lang="de-DE" altLang="zh-CN" sz="1200" kern="100" dirty="0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s</a:t>
            </a:r>
            <a:r>
              <a:rPr lang="de-DE" altLang="zh-CN" sz="1200" kern="100" dirty="0">
                <a:effectLst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ehr vi</a:t>
            </a:r>
            <a:r>
              <a:rPr lang="de-DE" altLang="zh-CN" sz="1200" kern="100" dirty="0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el über ihre Stadt.</a:t>
            </a:r>
            <a:endParaRPr lang="zh-CN" altLang="zh-CN" sz="1200" kern="100" dirty="0"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endParaRPr lang="zh-CN" altLang="en-US" sz="1200" dirty="0"/>
          </a:p>
        </p:txBody>
      </p:sp>
      <p:sp>
        <p:nvSpPr>
          <p:cNvPr id="7" name="文本框 6"/>
          <p:cNvSpPr txBox="1"/>
          <p:nvPr/>
        </p:nvSpPr>
        <p:spPr>
          <a:xfrm>
            <a:off x="731984" y="2757423"/>
            <a:ext cx="3986989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1200" b="1" kern="100" dirty="0">
                <a:solidFill>
                  <a:srgbClr val="FF000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Chiara</a:t>
            </a:r>
            <a:r>
              <a:rPr lang="en-US" altLang="zh-CN" sz="1200" b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:</a:t>
            </a:r>
            <a:endParaRPr lang="zh-CN" altLang="zh-CN" sz="1200" b="1" kern="100" dirty="0">
              <a:solidFill>
                <a:srgbClr val="FF0000"/>
              </a:solidFill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de-DE" altLang="zh-CN" sz="1200" kern="100" dirty="0">
                <a:effectLst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Robbys Mutter. Sie ist Italienerin und Architektin von Beruf. Chiara ist geschieden und lebt mit ihren drei Kindern in </a:t>
            </a:r>
            <a:r>
              <a:rPr lang="de-DE" altLang="zh-CN" sz="1200" b="1" kern="100" dirty="0">
                <a:effectLst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München.</a:t>
            </a:r>
            <a:endParaRPr lang="zh-CN" altLang="zh-CN" sz="1200" b="1" kern="100" dirty="0"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endParaRPr lang="zh-CN" altLang="en-US" sz="1200" dirty="0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054" y="1143925"/>
            <a:ext cx="1235844" cy="133557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7418" y="2571750"/>
            <a:ext cx="1392985" cy="1462089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491067" y="139563"/>
            <a:ext cx="611492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altLang="zh-CN" sz="3200" dirty="0">
                <a:solidFill>
                  <a:schemeClr val="bg1"/>
                </a:solidFill>
                <a:latin typeface="Berlin Sans FB Demi" panose="020E0802020502020306" pitchFamily="34" charset="0"/>
                <a:cs typeface="Arial" panose="020B0604020202020204" pitchFamily="34" charset="0"/>
              </a:rPr>
              <a:t>Quiz: „Geologische Reise durch Deutschland“ </a:t>
            </a:r>
            <a:endParaRPr lang="zh-CN" altLang="en-US" sz="3200" dirty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Berlin Sans FB Demi" panose="020E0802020502020306" pitchFamily="34" charset="0"/>
              <a:cs typeface="Arial" panose="020B0604020202020204" pitchFamily="34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0" y="-1"/>
            <a:ext cx="6858000" cy="737827"/>
          </a:xfrm>
          <a:prstGeom prst="rect">
            <a:avLst/>
          </a:prstGeom>
          <a:solidFill>
            <a:srgbClr val="3056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600" dirty="0">
              <a:ln>
                <a:solidFill>
                  <a:schemeClr val="tx1"/>
                </a:solidFill>
              </a:ln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-279289" y="-7389"/>
            <a:ext cx="741657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altLang="zh-CN" sz="4000" dirty="0">
                <a:solidFill>
                  <a:schemeClr val="bg1"/>
                </a:solidFill>
                <a:latin typeface="Berlin Sans FB Demi" panose="020E0802020502020306" pitchFamily="34" charset="0"/>
              </a:rPr>
              <a:t>Was </a:t>
            </a:r>
            <a:r>
              <a:rPr lang="en-US" altLang="zh-CN" sz="4000" dirty="0" err="1">
                <a:solidFill>
                  <a:schemeClr val="bg1"/>
                </a:solidFill>
                <a:latin typeface="Berlin Sans FB Demi" panose="020E0802020502020306" pitchFamily="34" charset="0"/>
              </a:rPr>
              <a:t>ist</a:t>
            </a:r>
            <a:r>
              <a:rPr lang="en-US" altLang="zh-CN" sz="4000" dirty="0">
                <a:solidFill>
                  <a:schemeClr val="bg1"/>
                </a:solidFill>
                <a:latin typeface="Berlin Sans FB Demi" panose="020E0802020502020306" pitchFamily="34" charset="0"/>
              </a:rPr>
              <a:t> bis </a:t>
            </a:r>
            <a:r>
              <a:rPr lang="en-US" altLang="zh-CN" sz="4000" dirty="0" err="1">
                <a:solidFill>
                  <a:schemeClr val="bg1"/>
                </a:solidFill>
                <a:latin typeface="Berlin Sans FB Demi" panose="020E0802020502020306" pitchFamily="34" charset="0"/>
              </a:rPr>
              <a:t>jetzt</a:t>
            </a:r>
            <a:r>
              <a:rPr lang="en-US" altLang="zh-CN" sz="4000" dirty="0">
                <a:solidFill>
                  <a:schemeClr val="bg1"/>
                </a:solidFill>
                <a:latin typeface="Berlin Sans FB Demi" panose="020E0802020502020306" pitchFamily="34" charset="0"/>
              </a:rPr>
              <a:t> </a:t>
            </a:r>
            <a:r>
              <a:rPr lang="en-US" altLang="zh-CN" sz="4000" dirty="0" err="1">
                <a:solidFill>
                  <a:schemeClr val="bg1"/>
                </a:solidFill>
                <a:latin typeface="Berlin Sans FB Demi" panose="020E0802020502020306" pitchFamily="34" charset="0"/>
              </a:rPr>
              <a:t>passiert</a:t>
            </a:r>
            <a:r>
              <a:rPr lang="en-US" altLang="zh-CN" sz="4000" dirty="0">
                <a:solidFill>
                  <a:schemeClr val="bg1"/>
                </a:solidFill>
                <a:latin typeface="Berlin Sans FB Demi" panose="020E0802020502020306" pitchFamily="34" charset="0"/>
              </a:rPr>
              <a:t>?</a:t>
            </a:r>
            <a:endParaRPr lang="zh-CN" altLang="en-US" sz="4000" dirty="0">
              <a:solidFill>
                <a:schemeClr val="bg1"/>
              </a:solidFill>
              <a:latin typeface="Berlin Sans FB Demi" panose="020E0802020502020306" pitchFamily="34" charset="0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491066" y="920810"/>
            <a:ext cx="5425953" cy="2531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de-DE" dirty="0">
                <a:solidFill>
                  <a:schemeClr val="accent2">
                    <a:lumMod val="75000"/>
                  </a:schemeClr>
                </a:solidFill>
                <a:latin typeface="Berlin Sans FB Demi" panose="020E0802020502020306" pitchFamily="34" charset="0"/>
              </a:rPr>
              <a:t>Wie haben Lara und Robby kennengelernt?</a:t>
            </a:r>
          </a:p>
          <a:p>
            <a:pPr algn="just">
              <a:lnSpc>
                <a:spcPct val="150000"/>
              </a:lnSpc>
            </a:pPr>
            <a:endParaRPr lang="de-DE" dirty="0">
              <a:solidFill>
                <a:schemeClr val="accent2">
                  <a:lumMod val="75000"/>
                </a:schemeClr>
              </a:solidFill>
              <a:latin typeface="Berlin Sans FB Demi" panose="020E0802020502020306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de-DE" dirty="0">
                <a:solidFill>
                  <a:schemeClr val="accent2">
                    <a:lumMod val="75000"/>
                  </a:schemeClr>
                </a:solidFill>
                <a:latin typeface="Berlin Sans FB Demi" panose="020E0802020502020306" pitchFamily="34" charset="0"/>
              </a:rPr>
              <a:t>Treffen sie sich oft?</a:t>
            </a:r>
          </a:p>
          <a:p>
            <a:pPr algn="just">
              <a:lnSpc>
                <a:spcPct val="150000"/>
              </a:lnSpc>
            </a:pPr>
            <a:endParaRPr lang="de-DE" dirty="0">
              <a:solidFill>
                <a:schemeClr val="accent2">
                  <a:lumMod val="75000"/>
                </a:schemeClr>
              </a:solidFill>
              <a:latin typeface="Berlin Sans FB Demi" panose="020E0802020502020306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de-DE" dirty="0">
                <a:solidFill>
                  <a:schemeClr val="accent2">
                    <a:lumMod val="75000"/>
                  </a:schemeClr>
                </a:solidFill>
                <a:latin typeface="Berlin Sans FB Demi" panose="020E0802020502020306" pitchFamily="34" charset="0"/>
              </a:rPr>
              <a:t>Warum gehen sie nach Leipzig?</a:t>
            </a:r>
          </a:p>
          <a:p>
            <a:pPr algn="just">
              <a:lnSpc>
                <a:spcPct val="150000"/>
              </a:lnSpc>
            </a:pPr>
            <a:endParaRPr lang="de-DE" dirty="0">
              <a:solidFill>
                <a:schemeClr val="accent2">
                  <a:lumMod val="75000"/>
                </a:schemeClr>
              </a:solidFill>
              <a:latin typeface="Berlin Sans FB Demi" panose="020E0802020502020306" pitchFamily="34" charset="0"/>
            </a:endParaRPr>
          </a:p>
        </p:txBody>
      </p:sp>
      <p:pic>
        <p:nvPicPr>
          <p:cNvPr id="2" name="03_Vorgeschicht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4581" y="3365279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2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PP_MARK_KEY" val="a909a34b-ba2b-471d-b65e-c7bc0bb97b38"/>
  <p:tag name="COMMONDATA" val="eyJoZGlkIjoiMWU0NWQ4NTE5NDRkODM0ZjA4YjhjNzliNzJkNjYxZWEifQ=="/>
</p:tagLst>
</file>

<file path=ppt/theme/theme1.xml><?xml version="1.0" encoding="utf-8"?>
<a:theme xmlns:a="http://schemas.openxmlformats.org/drawingml/2006/main" name="Universität Jena">
  <a:themeElements>
    <a:clrScheme name="Universität">
      <a:dk1>
        <a:srgbClr val="002F5D"/>
      </a:dk1>
      <a:lt1>
        <a:srgbClr val="FFFFFF"/>
      </a:lt1>
      <a:dk2>
        <a:srgbClr val="002F5D"/>
      </a:dk2>
      <a:lt2>
        <a:srgbClr val="FFFFFF"/>
      </a:lt2>
      <a:accent1>
        <a:srgbClr val="AE9A63"/>
      </a:accent1>
      <a:accent2>
        <a:srgbClr val="7682A5"/>
      </a:accent2>
      <a:accent3>
        <a:srgbClr val="8E98B7"/>
      </a:accent3>
      <a:accent4>
        <a:srgbClr val="FFFFFF"/>
      </a:accent4>
      <a:accent5>
        <a:srgbClr val="FFFFFF"/>
      </a:accent5>
      <a:accent6>
        <a:srgbClr val="FFFFFF"/>
      </a:accent6>
      <a:hlink>
        <a:srgbClr val="7682A5"/>
      </a:hlink>
      <a:folHlink>
        <a:srgbClr val="A8AFC8"/>
      </a:folHlink>
    </a:clrScheme>
    <a:fontScheme name="Universität">
      <a:majorFont>
        <a:latin typeface="Palatino nova Medium"/>
        <a:ea typeface=""/>
        <a:cs typeface=""/>
      </a:majorFont>
      <a:minorFont>
        <a:latin typeface="Roboto Condensed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>
            <a:alpha val="80000"/>
          </a:schemeClr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Universität Jena Blau">
  <a:themeElements>
    <a:clrScheme name="Universität">
      <a:dk1>
        <a:srgbClr val="002F5D"/>
      </a:dk1>
      <a:lt1>
        <a:srgbClr val="FFFFFF"/>
      </a:lt1>
      <a:dk2>
        <a:srgbClr val="002F5D"/>
      </a:dk2>
      <a:lt2>
        <a:srgbClr val="FFFFFF"/>
      </a:lt2>
      <a:accent1>
        <a:srgbClr val="AE9A63"/>
      </a:accent1>
      <a:accent2>
        <a:srgbClr val="7682A5"/>
      </a:accent2>
      <a:accent3>
        <a:srgbClr val="8E98B7"/>
      </a:accent3>
      <a:accent4>
        <a:srgbClr val="FFFFFF"/>
      </a:accent4>
      <a:accent5>
        <a:srgbClr val="FFFFFF"/>
      </a:accent5>
      <a:accent6>
        <a:srgbClr val="FFFFFF"/>
      </a:accent6>
      <a:hlink>
        <a:srgbClr val="7682A5"/>
      </a:hlink>
      <a:folHlink>
        <a:srgbClr val="A8AFC8"/>
      </a:folHlink>
    </a:clrScheme>
    <a:fontScheme name="Universität">
      <a:majorFont>
        <a:latin typeface="Palatino nova Medium"/>
        <a:ea typeface=""/>
        <a:cs typeface=""/>
      </a:majorFont>
      <a:minorFont>
        <a:latin typeface="Roboto Condensed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>
            <a:alpha val="80000"/>
          </a:schemeClr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</TotalTime>
  <Words>460</Words>
  <Application>Microsoft Office PowerPoint</Application>
  <PresentationFormat>自定义</PresentationFormat>
  <Paragraphs>103</Paragraphs>
  <Slides>18</Slides>
  <Notes>3</Notes>
  <HiddenSlides>0</HiddenSlides>
  <MMClips>1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18</vt:i4>
      </vt:variant>
    </vt:vector>
  </HeadingPairs>
  <TitlesOfParts>
    <vt:vector size="29" baseType="lpstr">
      <vt:lpstr>等线</vt:lpstr>
      <vt:lpstr>Times New Roman</vt:lpstr>
      <vt:lpstr>arial</vt:lpstr>
      <vt:lpstr>arial</vt:lpstr>
      <vt:lpstr>Palatino Linotype</vt:lpstr>
      <vt:lpstr>Berlin Sans FB Demi</vt:lpstr>
      <vt:lpstr>Roboto Condensed</vt:lpstr>
      <vt:lpstr>Calibri</vt:lpstr>
      <vt:lpstr>Helvetica Neue</vt:lpstr>
      <vt:lpstr>Universität Jena</vt:lpstr>
      <vt:lpstr>Universität Jena Blau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FSU Jena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Liana Franke</dc:creator>
  <cp:lastModifiedBy>Panpan QU</cp:lastModifiedBy>
  <cp:revision>1156</cp:revision>
  <cp:lastPrinted>2022-05-13T21:05:00Z</cp:lastPrinted>
  <dcterms:created xsi:type="dcterms:W3CDTF">2022-05-13T21:05:00Z</dcterms:created>
  <dcterms:modified xsi:type="dcterms:W3CDTF">2023-05-09T22:11:42Z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9FD12C11289E4F31B946DD0BA0A84098_13</vt:lpwstr>
  </property>
  <property fmtid="{D5CDD505-2E9C-101B-9397-08002B2CF9AE}" pid="3" name="KSOProductBuildVer">
    <vt:lpwstr>2052-11.1.0.14309</vt:lpwstr>
  </property>
</Properties>
</file>