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5" r:id="rId8"/>
    <p:sldId id="274" r:id="rId9"/>
    <p:sldId id="276" r:id="rId10"/>
    <p:sldId id="277" r:id="rId11"/>
    <p:sldId id="260" r:id="rId12"/>
    <p:sldId id="261" r:id="rId13"/>
    <p:sldId id="262" r:id="rId14"/>
    <p:sldId id="280" r:id="rId15"/>
    <p:sldId id="263" r:id="rId16"/>
    <p:sldId id="279" r:id="rId17"/>
    <p:sldId id="265" r:id="rId18"/>
    <p:sldId id="264" r:id="rId19"/>
    <p:sldId id="27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E870A-945B-4945-81C9-71ED3EF2935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659C41D-0ED1-42D1-8E26-CBBF481D155D}">
      <dgm:prSet/>
      <dgm:spPr/>
      <dgm:t>
        <a:bodyPr/>
        <a:lstStyle/>
        <a:p>
          <a:r>
            <a:rPr lang="de-DE"/>
            <a:t>über das Lied sprechen</a:t>
          </a:r>
          <a:endParaRPr lang="en-US"/>
        </a:p>
      </dgm:t>
    </dgm:pt>
    <dgm:pt modelId="{F1C4AB85-349F-4965-880E-9AB293C05A38}" type="parTrans" cxnId="{15E94991-0D3C-42C5-BDA9-B58BCF5CDF19}">
      <dgm:prSet/>
      <dgm:spPr/>
      <dgm:t>
        <a:bodyPr/>
        <a:lstStyle/>
        <a:p>
          <a:endParaRPr lang="en-US"/>
        </a:p>
      </dgm:t>
    </dgm:pt>
    <dgm:pt modelId="{CFC04065-2315-4ADA-BBE7-5BA1071E46FF}" type="sibTrans" cxnId="{15E94991-0D3C-42C5-BDA9-B58BCF5CDF19}">
      <dgm:prSet/>
      <dgm:spPr/>
      <dgm:t>
        <a:bodyPr/>
        <a:lstStyle/>
        <a:p>
          <a:endParaRPr lang="en-US"/>
        </a:p>
      </dgm:t>
    </dgm:pt>
    <dgm:pt modelId="{A43A25E2-D54C-4104-A834-A6B3F59E3D14}">
      <dgm:prSet/>
      <dgm:spPr/>
      <dgm:t>
        <a:bodyPr/>
        <a:lstStyle/>
        <a:p>
          <a:r>
            <a:rPr lang="de-DE"/>
            <a:t>über das Thema sprechen</a:t>
          </a:r>
          <a:endParaRPr lang="en-US"/>
        </a:p>
      </dgm:t>
    </dgm:pt>
    <dgm:pt modelId="{65324D2E-05B4-4315-BE4E-73914B083881}" type="parTrans" cxnId="{138C70DB-5157-428E-B910-69621A15717D}">
      <dgm:prSet/>
      <dgm:spPr/>
      <dgm:t>
        <a:bodyPr/>
        <a:lstStyle/>
        <a:p>
          <a:endParaRPr lang="en-US"/>
        </a:p>
      </dgm:t>
    </dgm:pt>
    <dgm:pt modelId="{A32EBA9B-2C0C-45BC-A287-6A4B435DC68D}" type="sibTrans" cxnId="{138C70DB-5157-428E-B910-69621A15717D}">
      <dgm:prSet/>
      <dgm:spPr/>
      <dgm:t>
        <a:bodyPr/>
        <a:lstStyle/>
        <a:p>
          <a:endParaRPr lang="en-US"/>
        </a:p>
      </dgm:t>
    </dgm:pt>
    <dgm:pt modelId="{94CF3055-33D9-4817-A62B-06F8FAF77F2D}">
      <dgm:prSet/>
      <dgm:spPr/>
      <dgm:t>
        <a:bodyPr/>
        <a:lstStyle/>
        <a:p>
          <a:r>
            <a:rPr lang="de-DE"/>
            <a:t>Reflexion</a:t>
          </a:r>
          <a:endParaRPr lang="en-US"/>
        </a:p>
      </dgm:t>
    </dgm:pt>
    <dgm:pt modelId="{95DB1530-0F7F-469C-AE3B-884D8F10D15B}" type="parTrans" cxnId="{40A74835-74F7-415F-B1C5-1EBA9FE9E3A9}">
      <dgm:prSet/>
      <dgm:spPr/>
      <dgm:t>
        <a:bodyPr/>
        <a:lstStyle/>
        <a:p>
          <a:endParaRPr lang="en-US"/>
        </a:p>
      </dgm:t>
    </dgm:pt>
    <dgm:pt modelId="{43CCDF14-B194-4A2F-BAC1-CE5CA08D14A3}" type="sibTrans" cxnId="{40A74835-74F7-415F-B1C5-1EBA9FE9E3A9}">
      <dgm:prSet/>
      <dgm:spPr/>
      <dgm:t>
        <a:bodyPr/>
        <a:lstStyle/>
        <a:p>
          <a:endParaRPr lang="en-US"/>
        </a:p>
      </dgm:t>
    </dgm:pt>
    <dgm:pt modelId="{AAADAC2A-8A47-49A5-9C62-2202F10B027C}">
      <dgm:prSet/>
      <dgm:spPr/>
      <dgm:t>
        <a:bodyPr/>
        <a:lstStyle/>
        <a:p>
          <a:r>
            <a:rPr lang="de-DE"/>
            <a:t>Hinweis für Prüfung geben</a:t>
          </a:r>
          <a:endParaRPr lang="en-US"/>
        </a:p>
      </dgm:t>
    </dgm:pt>
    <dgm:pt modelId="{B32875C6-C510-4871-BBD3-8DA3FF655AE4}" type="parTrans" cxnId="{6FCE950E-B366-4ACD-94DA-F9371698FE7B}">
      <dgm:prSet/>
      <dgm:spPr/>
      <dgm:t>
        <a:bodyPr/>
        <a:lstStyle/>
        <a:p>
          <a:endParaRPr lang="en-US"/>
        </a:p>
      </dgm:t>
    </dgm:pt>
    <dgm:pt modelId="{A6350DA9-4226-41A6-8BF7-08D093E365B9}" type="sibTrans" cxnId="{6FCE950E-B366-4ACD-94DA-F9371698FE7B}">
      <dgm:prSet/>
      <dgm:spPr/>
      <dgm:t>
        <a:bodyPr/>
        <a:lstStyle/>
        <a:p>
          <a:endParaRPr lang="en-US"/>
        </a:p>
      </dgm:t>
    </dgm:pt>
    <dgm:pt modelId="{4B3EDD52-F303-4AAB-A099-572FDE4D1EE3}" type="pres">
      <dgm:prSet presAssocID="{B75E870A-945B-4945-81C9-71ED3EF29357}" presName="root" presStyleCnt="0">
        <dgm:presLayoutVars>
          <dgm:dir/>
          <dgm:resizeHandles val="exact"/>
        </dgm:presLayoutVars>
      </dgm:prSet>
      <dgm:spPr/>
    </dgm:pt>
    <dgm:pt modelId="{A645DCDA-E417-4053-BFD4-949EEBDF920C}" type="pres">
      <dgm:prSet presAssocID="{B75E870A-945B-4945-81C9-71ED3EF29357}" presName="container" presStyleCnt="0">
        <dgm:presLayoutVars>
          <dgm:dir/>
          <dgm:resizeHandles val="exact"/>
        </dgm:presLayoutVars>
      </dgm:prSet>
      <dgm:spPr/>
    </dgm:pt>
    <dgm:pt modelId="{D761B8D1-10DE-4572-9F1E-811329380A58}" type="pres">
      <dgm:prSet presAssocID="{A659C41D-0ED1-42D1-8E26-CBBF481D155D}" presName="compNode" presStyleCnt="0"/>
      <dgm:spPr/>
    </dgm:pt>
    <dgm:pt modelId="{8877EC7D-0633-40B2-A97F-9358449CD234}" type="pres">
      <dgm:prSet presAssocID="{A659C41D-0ED1-42D1-8E26-CBBF481D155D}" presName="iconBgRect" presStyleLbl="bgShp" presStyleIdx="0" presStyleCnt="4"/>
      <dgm:spPr/>
    </dgm:pt>
    <dgm:pt modelId="{C62899BB-6E35-4E94-AF9D-28FACD22737A}" type="pres">
      <dgm:prSet presAssocID="{A659C41D-0ED1-42D1-8E26-CBBF481D155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音乐"/>
        </a:ext>
      </dgm:extLst>
    </dgm:pt>
    <dgm:pt modelId="{3028A640-009F-4B9A-A511-F0DF87FB94BB}" type="pres">
      <dgm:prSet presAssocID="{A659C41D-0ED1-42D1-8E26-CBBF481D155D}" presName="spaceRect" presStyleCnt="0"/>
      <dgm:spPr/>
    </dgm:pt>
    <dgm:pt modelId="{6239E77B-D784-4599-A5AC-D98C8D4BE06F}" type="pres">
      <dgm:prSet presAssocID="{A659C41D-0ED1-42D1-8E26-CBBF481D155D}" presName="textRect" presStyleLbl="revTx" presStyleIdx="0" presStyleCnt="4">
        <dgm:presLayoutVars>
          <dgm:chMax val="1"/>
          <dgm:chPref val="1"/>
        </dgm:presLayoutVars>
      </dgm:prSet>
      <dgm:spPr/>
    </dgm:pt>
    <dgm:pt modelId="{088580FF-1012-46CA-813B-691B2DFFD880}" type="pres">
      <dgm:prSet presAssocID="{CFC04065-2315-4ADA-BBE7-5BA1071E46FF}" presName="sibTrans" presStyleLbl="sibTrans2D1" presStyleIdx="0" presStyleCnt="0"/>
      <dgm:spPr/>
    </dgm:pt>
    <dgm:pt modelId="{C1C663EF-CF37-4597-B5DF-A6B4D99DF278}" type="pres">
      <dgm:prSet presAssocID="{A43A25E2-D54C-4104-A834-A6B3F59E3D14}" presName="compNode" presStyleCnt="0"/>
      <dgm:spPr/>
    </dgm:pt>
    <dgm:pt modelId="{51EC268C-8AC1-48EB-BE15-4BF3F452AD6C}" type="pres">
      <dgm:prSet presAssocID="{A43A25E2-D54C-4104-A834-A6B3F59E3D14}" presName="iconBgRect" presStyleLbl="bgShp" presStyleIdx="1" presStyleCnt="4"/>
      <dgm:spPr/>
    </dgm:pt>
    <dgm:pt modelId="{5F328E24-4052-44DE-98F8-C3C6F091BC40}" type="pres">
      <dgm:prSet presAssocID="{A43A25E2-D54C-4104-A834-A6B3F59E3D1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讲师"/>
        </a:ext>
      </dgm:extLst>
    </dgm:pt>
    <dgm:pt modelId="{D5F68D71-647C-410C-A62C-89CEC38DBAFF}" type="pres">
      <dgm:prSet presAssocID="{A43A25E2-D54C-4104-A834-A6B3F59E3D14}" presName="spaceRect" presStyleCnt="0"/>
      <dgm:spPr/>
    </dgm:pt>
    <dgm:pt modelId="{93858CE4-25B4-4BE1-9FB6-CABE7F300D9E}" type="pres">
      <dgm:prSet presAssocID="{A43A25E2-D54C-4104-A834-A6B3F59E3D14}" presName="textRect" presStyleLbl="revTx" presStyleIdx="1" presStyleCnt="4">
        <dgm:presLayoutVars>
          <dgm:chMax val="1"/>
          <dgm:chPref val="1"/>
        </dgm:presLayoutVars>
      </dgm:prSet>
      <dgm:spPr/>
    </dgm:pt>
    <dgm:pt modelId="{185A7A76-AFF4-4DB1-A3B7-9A0DE933E77E}" type="pres">
      <dgm:prSet presAssocID="{A32EBA9B-2C0C-45BC-A287-6A4B435DC68D}" presName="sibTrans" presStyleLbl="sibTrans2D1" presStyleIdx="0" presStyleCnt="0"/>
      <dgm:spPr/>
    </dgm:pt>
    <dgm:pt modelId="{E227650D-C734-4BEB-A590-8985CF5926C7}" type="pres">
      <dgm:prSet presAssocID="{94CF3055-33D9-4817-A62B-06F8FAF77F2D}" presName="compNode" presStyleCnt="0"/>
      <dgm:spPr/>
    </dgm:pt>
    <dgm:pt modelId="{6D3B8151-A7B7-4B92-B353-299B0DD31B09}" type="pres">
      <dgm:prSet presAssocID="{94CF3055-33D9-4817-A62B-06F8FAF77F2D}" presName="iconBgRect" presStyleLbl="bgShp" presStyleIdx="2" presStyleCnt="4"/>
      <dgm:spPr/>
    </dgm:pt>
    <dgm:pt modelId="{4C133CBF-2776-44FD-B964-3B5D9BABA860}" type="pres">
      <dgm:prSet presAssocID="{94CF3055-33D9-4817-A62B-06F8FAF77F2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671A40D-A5F3-4182-B292-8278FE8FF5CA}" type="pres">
      <dgm:prSet presAssocID="{94CF3055-33D9-4817-A62B-06F8FAF77F2D}" presName="spaceRect" presStyleCnt="0"/>
      <dgm:spPr/>
    </dgm:pt>
    <dgm:pt modelId="{8DA8E375-6B99-48D5-8B1D-08224A6B8972}" type="pres">
      <dgm:prSet presAssocID="{94CF3055-33D9-4817-A62B-06F8FAF77F2D}" presName="textRect" presStyleLbl="revTx" presStyleIdx="2" presStyleCnt="4">
        <dgm:presLayoutVars>
          <dgm:chMax val="1"/>
          <dgm:chPref val="1"/>
        </dgm:presLayoutVars>
      </dgm:prSet>
      <dgm:spPr/>
    </dgm:pt>
    <dgm:pt modelId="{C1F6B16C-C532-4536-B71D-6E76CDFF781E}" type="pres">
      <dgm:prSet presAssocID="{43CCDF14-B194-4A2F-BAC1-CE5CA08D14A3}" presName="sibTrans" presStyleLbl="sibTrans2D1" presStyleIdx="0" presStyleCnt="0"/>
      <dgm:spPr/>
    </dgm:pt>
    <dgm:pt modelId="{24AD4EC7-2194-4F8E-94A2-6A187B9533BD}" type="pres">
      <dgm:prSet presAssocID="{AAADAC2A-8A47-49A5-9C62-2202F10B027C}" presName="compNode" presStyleCnt="0"/>
      <dgm:spPr/>
    </dgm:pt>
    <dgm:pt modelId="{1119AD8F-EF59-479C-BC22-B0F303B0EB51}" type="pres">
      <dgm:prSet presAssocID="{AAADAC2A-8A47-49A5-9C62-2202F10B027C}" presName="iconBgRect" presStyleLbl="bgShp" presStyleIdx="3" presStyleCnt="4"/>
      <dgm:spPr/>
    </dgm:pt>
    <dgm:pt modelId="{75AA7207-F2AA-4294-8D9F-1AC521D851AC}" type="pres">
      <dgm:prSet presAssocID="{AAADAC2A-8A47-49A5-9C62-2202F10B027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703E64A-5B94-49B0-ADB5-2CFA1B7E8BF0}" type="pres">
      <dgm:prSet presAssocID="{AAADAC2A-8A47-49A5-9C62-2202F10B027C}" presName="spaceRect" presStyleCnt="0"/>
      <dgm:spPr/>
    </dgm:pt>
    <dgm:pt modelId="{B40DFB8B-5BAB-41A1-8E47-6E4E57032B72}" type="pres">
      <dgm:prSet presAssocID="{AAADAC2A-8A47-49A5-9C62-2202F10B027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FCE950E-B366-4ACD-94DA-F9371698FE7B}" srcId="{B75E870A-945B-4945-81C9-71ED3EF29357}" destId="{AAADAC2A-8A47-49A5-9C62-2202F10B027C}" srcOrd="3" destOrd="0" parTransId="{B32875C6-C510-4871-BBD3-8DA3FF655AE4}" sibTransId="{A6350DA9-4226-41A6-8BF7-08D093E365B9}"/>
    <dgm:cxn modelId="{0BB91D32-66CF-475E-AE4D-2BB08D139FB6}" type="presOf" srcId="{B75E870A-945B-4945-81C9-71ED3EF29357}" destId="{4B3EDD52-F303-4AAB-A099-572FDE4D1EE3}" srcOrd="0" destOrd="0" presId="urn:microsoft.com/office/officeart/2018/2/layout/IconCircleList"/>
    <dgm:cxn modelId="{40A74835-74F7-415F-B1C5-1EBA9FE9E3A9}" srcId="{B75E870A-945B-4945-81C9-71ED3EF29357}" destId="{94CF3055-33D9-4817-A62B-06F8FAF77F2D}" srcOrd="2" destOrd="0" parTransId="{95DB1530-0F7F-469C-AE3B-884D8F10D15B}" sibTransId="{43CCDF14-B194-4A2F-BAC1-CE5CA08D14A3}"/>
    <dgm:cxn modelId="{E559AC44-F63E-4DBE-9C45-F6634EA8661F}" type="presOf" srcId="{CFC04065-2315-4ADA-BBE7-5BA1071E46FF}" destId="{088580FF-1012-46CA-813B-691B2DFFD880}" srcOrd="0" destOrd="0" presId="urn:microsoft.com/office/officeart/2018/2/layout/IconCircleList"/>
    <dgm:cxn modelId="{15E94991-0D3C-42C5-BDA9-B58BCF5CDF19}" srcId="{B75E870A-945B-4945-81C9-71ED3EF29357}" destId="{A659C41D-0ED1-42D1-8E26-CBBF481D155D}" srcOrd="0" destOrd="0" parTransId="{F1C4AB85-349F-4965-880E-9AB293C05A38}" sibTransId="{CFC04065-2315-4ADA-BBE7-5BA1071E46FF}"/>
    <dgm:cxn modelId="{8595B292-CEC3-4396-A2C2-8458E48C7224}" type="presOf" srcId="{AAADAC2A-8A47-49A5-9C62-2202F10B027C}" destId="{B40DFB8B-5BAB-41A1-8E47-6E4E57032B72}" srcOrd="0" destOrd="0" presId="urn:microsoft.com/office/officeart/2018/2/layout/IconCircleList"/>
    <dgm:cxn modelId="{5377AB94-E371-444A-AE3D-64A127D15958}" type="presOf" srcId="{A659C41D-0ED1-42D1-8E26-CBBF481D155D}" destId="{6239E77B-D784-4599-A5AC-D98C8D4BE06F}" srcOrd="0" destOrd="0" presId="urn:microsoft.com/office/officeart/2018/2/layout/IconCircleList"/>
    <dgm:cxn modelId="{EF679AAA-18B1-45C8-8810-2BFADF00E00E}" type="presOf" srcId="{94CF3055-33D9-4817-A62B-06F8FAF77F2D}" destId="{8DA8E375-6B99-48D5-8B1D-08224A6B8972}" srcOrd="0" destOrd="0" presId="urn:microsoft.com/office/officeart/2018/2/layout/IconCircleList"/>
    <dgm:cxn modelId="{F79FF5C0-9C5D-4E2B-B6ED-3B55A21CC83D}" type="presOf" srcId="{43CCDF14-B194-4A2F-BAC1-CE5CA08D14A3}" destId="{C1F6B16C-C532-4536-B71D-6E76CDFF781E}" srcOrd="0" destOrd="0" presId="urn:microsoft.com/office/officeart/2018/2/layout/IconCircleList"/>
    <dgm:cxn modelId="{E78157C8-2DDF-4540-9A52-D874B28732CA}" type="presOf" srcId="{A43A25E2-D54C-4104-A834-A6B3F59E3D14}" destId="{93858CE4-25B4-4BE1-9FB6-CABE7F300D9E}" srcOrd="0" destOrd="0" presId="urn:microsoft.com/office/officeart/2018/2/layout/IconCircleList"/>
    <dgm:cxn modelId="{138C70DB-5157-428E-B910-69621A15717D}" srcId="{B75E870A-945B-4945-81C9-71ED3EF29357}" destId="{A43A25E2-D54C-4104-A834-A6B3F59E3D14}" srcOrd="1" destOrd="0" parTransId="{65324D2E-05B4-4315-BE4E-73914B083881}" sibTransId="{A32EBA9B-2C0C-45BC-A287-6A4B435DC68D}"/>
    <dgm:cxn modelId="{33F2E2EF-CF54-4427-BD58-E2C6D9EF4E47}" type="presOf" srcId="{A32EBA9B-2C0C-45BC-A287-6A4B435DC68D}" destId="{185A7A76-AFF4-4DB1-A3B7-9A0DE933E77E}" srcOrd="0" destOrd="0" presId="urn:microsoft.com/office/officeart/2018/2/layout/IconCircleList"/>
    <dgm:cxn modelId="{76441D2B-6785-4643-8EE5-3F4ED13313D4}" type="presParOf" srcId="{4B3EDD52-F303-4AAB-A099-572FDE4D1EE3}" destId="{A645DCDA-E417-4053-BFD4-949EEBDF920C}" srcOrd="0" destOrd="0" presId="urn:microsoft.com/office/officeart/2018/2/layout/IconCircleList"/>
    <dgm:cxn modelId="{A978D8D7-7298-4415-AEA1-E8A2CCF3F481}" type="presParOf" srcId="{A645DCDA-E417-4053-BFD4-949EEBDF920C}" destId="{D761B8D1-10DE-4572-9F1E-811329380A58}" srcOrd="0" destOrd="0" presId="urn:microsoft.com/office/officeart/2018/2/layout/IconCircleList"/>
    <dgm:cxn modelId="{F325F69C-A4CF-44E1-9C1E-DB4AD41F2E62}" type="presParOf" srcId="{D761B8D1-10DE-4572-9F1E-811329380A58}" destId="{8877EC7D-0633-40B2-A97F-9358449CD234}" srcOrd="0" destOrd="0" presId="urn:microsoft.com/office/officeart/2018/2/layout/IconCircleList"/>
    <dgm:cxn modelId="{D87AEBEE-215B-453A-97B9-B177C0C8423C}" type="presParOf" srcId="{D761B8D1-10DE-4572-9F1E-811329380A58}" destId="{C62899BB-6E35-4E94-AF9D-28FACD22737A}" srcOrd="1" destOrd="0" presId="urn:microsoft.com/office/officeart/2018/2/layout/IconCircleList"/>
    <dgm:cxn modelId="{3679AF79-5088-4071-90B1-E15FFB8E1C5F}" type="presParOf" srcId="{D761B8D1-10DE-4572-9F1E-811329380A58}" destId="{3028A640-009F-4B9A-A511-F0DF87FB94BB}" srcOrd="2" destOrd="0" presId="urn:microsoft.com/office/officeart/2018/2/layout/IconCircleList"/>
    <dgm:cxn modelId="{657D4F03-7D9E-4473-AB21-5DE60CBC1831}" type="presParOf" srcId="{D761B8D1-10DE-4572-9F1E-811329380A58}" destId="{6239E77B-D784-4599-A5AC-D98C8D4BE06F}" srcOrd="3" destOrd="0" presId="urn:microsoft.com/office/officeart/2018/2/layout/IconCircleList"/>
    <dgm:cxn modelId="{F011C212-5B75-45E2-98FF-C2F8EB07F01A}" type="presParOf" srcId="{A645DCDA-E417-4053-BFD4-949EEBDF920C}" destId="{088580FF-1012-46CA-813B-691B2DFFD880}" srcOrd="1" destOrd="0" presId="urn:microsoft.com/office/officeart/2018/2/layout/IconCircleList"/>
    <dgm:cxn modelId="{7F2DCE55-25AB-4E5F-B87F-9E3EAB4A27D7}" type="presParOf" srcId="{A645DCDA-E417-4053-BFD4-949EEBDF920C}" destId="{C1C663EF-CF37-4597-B5DF-A6B4D99DF278}" srcOrd="2" destOrd="0" presId="urn:microsoft.com/office/officeart/2018/2/layout/IconCircleList"/>
    <dgm:cxn modelId="{D60F6EF4-18A2-460B-9809-05AA8A40923D}" type="presParOf" srcId="{C1C663EF-CF37-4597-B5DF-A6B4D99DF278}" destId="{51EC268C-8AC1-48EB-BE15-4BF3F452AD6C}" srcOrd="0" destOrd="0" presId="urn:microsoft.com/office/officeart/2018/2/layout/IconCircleList"/>
    <dgm:cxn modelId="{74393DA1-1036-41C3-A197-E46363BC40A6}" type="presParOf" srcId="{C1C663EF-CF37-4597-B5DF-A6B4D99DF278}" destId="{5F328E24-4052-44DE-98F8-C3C6F091BC40}" srcOrd="1" destOrd="0" presId="urn:microsoft.com/office/officeart/2018/2/layout/IconCircleList"/>
    <dgm:cxn modelId="{7A0838D0-0F01-4C62-900E-A5C2923D4988}" type="presParOf" srcId="{C1C663EF-CF37-4597-B5DF-A6B4D99DF278}" destId="{D5F68D71-647C-410C-A62C-89CEC38DBAFF}" srcOrd="2" destOrd="0" presId="urn:microsoft.com/office/officeart/2018/2/layout/IconCircleList"/>
    <dgm:cxn modelId="{AF6EE0D3-EC93-4518-97F8-9F4ABBA47EE0}" type="presParOf" srcId="{C1C663EF-CF37-4597-B5DF-A6B4D99DF278}" destId="{93858CE4-25B4-4BE1-9FB6-CABE7F300D9E}" srcOrd="3" destOrd="0" presId="urn:microsoft.com/office/officeart/2018/2/layout/IconCircleList"/>
    <dgm:cxn modelId="{7B44B3EC-C01D-4676-8A72-E7601CDC81D8}" type="presParOf" srcId="{A645DCDA-E417-4053-BFD4-949EEBDF920C}" destId="{185A7A76-AFF4-4DB1-A3B7-9A0DE933E77E}" srcOrd="3" destOrd="0" presId="urn:microsoft.com/office/officeart/2018/2/layout/IconCircleList"/>
    <dgm:cxn modelId="{451CBCD8-3F6F-419A-B9AC-59DD390DDCF0}" type="presParOf" srcId="{A645DCDA-E417-4053-BFD4-949EEBDF920C}" destId="{E227650D-C734-4BEB-A590-8985CF5926C7}" srcOrd="4" destOrd="0" presId="urn:microsoft.com/office/officeart/2018/2/layout/IconCircleList"/>
    <dgm:cxn modelId="{583ABF65-764F-48BB-9303-889288FEA5AA}" type="presParOf" srcId="{E227650D-C734-4BEB-A590-8985CF5926C7}" destId="{6D3B8151-A7B7-4B92-B353-299B0DD31B09}" srcOrd="0" destOrd="0" presId="urn:microsoft.com/office/officeart/2018/2/layout/IconCircleList"/>
    <dgm:cxn modelId="{97A52EB5-ED01-400B-B89E-83A8082DD7AA}" type="presParOf" srcId="{E227650D-C734-4BEB-A590-8985CF5926C7}" destId="{4C133CBF-2776-44FD-B964-3B5D9BABA860}" srcOrd="1" destOrd="0" presId="urn:microsoft.com/office/officeart/2018/2/layout/IconCircleList"/>
    <dgm:cxn modelId="{88977B2F-84A8-48F9-8CA6-BE3B2EE53357}" type="presParOf" srcId="{E227650D-C734-4BEB-A590-8985CF5926C7}" destId="{2671A40D-A5F3-4182-B292-8278FE8FF5CA}" srcOrd="2" destOrd="0" presId="urn:microsoft.com/office/officeart/2018/2/layout/IconCircleList"/>
    <dgm:cxn modelId="{86D9A573-5238-4078-B48F-3551C000F3FE}" type="presParOf" srcId="{E227650D-C734-4BEB-A590-8985CF5926C7}" destId="{8DA8E375-6B99-48D5-8B1D-08224A6B8972}" srcOrd="3" destOrd="0" presId="urn:microsoft.com/office/officeart/2018/2/layout/IconCircleList"/>
    <dgm:cxn modelId="{29C0998F-787A-49C3-9D4B-040593D54169}" type="presParOf" srcId="{A645DCDA-E417-4053-BFD4-949EEBDF920C}" destId="{C1F6B16C-C532-4536-B71D-6E76CDFF781E}" srcOrd="5" destOrd="0" presId="urn:microsoft.com/office/officeart/2018/2/layout/IconCircleList"/>
    <dgm:cxn modelId="{DEC20E61-D3CF-49AE-824A-D1E419644387}" type="presParOf" srcId="{A645DCDA-E417-4053-BFD4-949EEBDF920C}" destId="{24AD4EC7-2194-4F8E-94A2-6A187B9533BD}" srcOrd="6" destOrd="0" presId="urn:microsoft.com/office/officeart/2018/2/layout/IconCircleList"/>
    <dgm:cxn modelId="{76EFAA97-6A68-4ED0-938D-4502DABBD5F5}" type="presParOf" srcId="{24AD4EC7-2194-4F8E-94A2-6A187B9533BD}" destId="{1119AD8F-EF59-479C-BC22-B0F303B0EB51}" srcOrd="0" destOrd="0" presId="urn:microsoft.com/office/officeart/2018/2/layout/IconCircleList"/>
    <dgm:cxn modelId="{3FEC47D9-B800-4DAE-B7F6-D9EB111DF80F}" type="presParOf" srcId="{24AD4EC7-2194-4F8E-94A2-6A187B9533BD}" destId="{75AA7207-F2AA-4294-8D9F-1AC521D851AC}" srcOrd="1" destOrd="0" presId="urn:microsoft.com/office/officeart/2018/2/layout/IconCircleList"/>
    <dgm:cxn modelId="{ECC21D45-54D1-4D33-9529-81EE7E6B73AE}" type="presParOf" srcId="{24AD4EC7-2194-4F8E-94A2-6A187B9533BD}" destId="{4703E64A-5B94-49B0-ADB5-2CFA1B7E8BF0}" srcOrd="2" destOrd="0" presId="urn:microsoft.com/office/officeart/2018/2/layout/IconCircleList"/>
    <dgm:cxn modelId="{CCC8B740-200C-41AB-8619-DB5BAEAC354B}" type="presParOf" srcId="{24AD4EC7-2194-4F8E-94A2-6A187B9533BD}" destId="{B40DFB8B-5BAB-41A1-8E47-6E4E57032B7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7EC7D-0633-40B2-A97F-9358449CD234}">
      <dsp:nvSpPr>
        <dsp:cNvPr id="0" name=""/>
        <dsp:cNvSpPr/>
      </dsp:nvSpPr>
      <dsp:spPr>
        <a:xfrm>
          <a:off x="212335" y="302868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899BB-6E35-4E94-AF9D-28FACD22737A}">
      <dsp:nvSpPr>
        <dsp:cNvPr id="0" name=""/>
        <dsp:cNvSpPr/>
      </dsp:nvSpPr>
      <dsp:spPr>
        <a:xfrm>
          <a:off x="492877" y="583410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9E77B-D784-4599-A5AC-D98C8D4BE06F}">
      <dsp:nvSpPr>
        <dsp:cNvPr id="0" name=""/>
        <dsp:cNvSpPr/>
      </dsp:nvSpPr>
      <dsp:spPr>
        <a:xfrm>
          <a:off x="1834517" y="30286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über das Lied sprechen</a:t>
          </a:r>
          <a:endParaRPr lang="en-US" sz="2400" kern="1200"/>
        </a:p>
      </dsp:txBody>
      <dsp:txXfrm>
        <a:off x="1834517" y="302868"/>
        <a:ext cx="3148942" cy="1335915"/>
      </dsp:txXfrm>
    </dsp:sp>
    <dsp:sp modelId="{51EC268C-8AC1-48EB-BE15-4BF3F452AD6C}">
      <dsp:nvSpPr>
        <dsp:cNvPr id="0" name=""/>
        <dsp:cNvSpPr/>
      </dsp:nvSpPr>
      <dsp:spPr>
        <a:xfrm>
          <a:off x="5532139" y="302868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28E24-4052-44DE-98F8-C3C6F091BC40}">
      <dsp:nvSpPr>
        <dsp:cNvPr id="0" name=""/>
        <dsp:cNvSpPr/>
      </dsp:nvSpPr>
      <dsp:spPr>
        <a:xfrm>
          <a:off x="5812681" y="583410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58CE4-25B4-4BE1-9FB6-CABE7F300D9E}">
      <dsp:nvSpPr>
        <dsp:cNvPr id="0" name=""/>
        <dsp:cNvSpPr/>
      </dsp:nvSpPr>
      <dsp:spPr>
        <a:xfrm>
          <a:off x="7154322" y="30286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über das Thema sprechen</a:t>
          </a:r>
          <a:endParaRPr lang="en-US" sz="2400" kern="1200"/>
        </a:p>
      </dsp:txBody>
      <dsp:txXfrm>
        <a:off x="7154322" y="302868"/>
        <a:ext cx="3148942" cy="1335915"/>
      </dsp:txXfrm>
    </dsp:sp>
    <dsp:sp modelId="{6D3B8151-A7B7-4B92-B353-299B0DD31B09}">
      <dsp:nvSpPr>
        <dsp:cNvPr id="0" name=""/>
        <dsp:cNvSpPr/>
      </dsp:nvSpPr>
      <dsp:spPr>
        <a:xfrm>
          <a:off x="212335" y="231009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33CBF-2776-44FD-B964-3B5D9BABA860}">
      <dsp:nvSpPr>
        <dsp:cNvPr id="0" name=""/>
        <dsp:cNvSpPr/>
      </dsp:nvSpPr>
      <dsp:spPr>
        <a:xfrm>
          <a:off x="492877" y="259063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8E375-6B99-48D5-8B1D-08224A6B8972}">
      <dsp:nvSpPr>
        <dsp:cNvPr id="0" name=""/>
        <dsp:cNvSpPr/>
      </dsp:nvSpPr>
      <dsp:spPr>
        <a:xfrm>
          <a:off x="1834517" y="231009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Reflexion</a:t>
          </a:r>
          <a:endParaRPr lang="en-US" sz="2400" kern="1200"/>
        </a:p>
      </dsp:txBody>
      <dsp:txXfrm>
        <a:off x="1834517" y="2310092"/>
        <a:ext cx="3148942" cy="1335915"/>
      </dsp:txXfrm>
    </dsp:sp>
    <dsp:sp modelId="{1119AD8F-EF59-479C-BC22-B0F303B0EB51}">
      <dsp:nvSpPr>
        <dsp:cNvPr id="0" name=""/>
        <dsp:cNvSpPr/>
      </dsp:nvSpPr>
      <dsp:spPr>
        <a:xfrm>
          <a:off x="5532139" y="231009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A7207-F2AA-4294-8D9F-1AC521D851AC}">
      <dsp:nvSpPr>
        <dsp:cNvPr id="0" name=""/>
        <dsp:cNvSpPr/>
      </dsp:nvSpPr>
      <dsp:spPr>
        <a:xfrm>
          <a:off x="5812681" y="259063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DFB8B-5BAB-41A1-8E47-6E4E57032B72}">
      <dsp:nvSpPr>
        <dsp:cNvPr id="0" name=""/>
        <dsp:cNvSpPr/>
      </dsp:nvSpPr>
      <dsp:spPr>
        <a:xfrm>
          <a:off x="7154322" y="231009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Hinweis für Prüfung geben</a:t>
          </a:r>
          <a:endParaRPr lang="en-US" sz="2400" kern="1200"/>
        </a:p>
      </dsp:txBody>
      <dsp:txXfrm>
        <a:off x="7154322" y="231009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0" b="4295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1248" y="426720"/>
            <a:ext cx="10506456" cy="19191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altLang="zh-CN">
                <a:solidFill>
                  <a:srgbClr val="FFFFFF"/>
                </a:solidFill>
              </a:rPr>
              <a:t>Haus am See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41248" y="3337269"/>
            <a:ext cx="10509504" cy="29056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FFFFFF"/>
                </a:solidFill>
              </a:rPr>
              <a:t>Kursleiterin: Qu, Panpan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FFFFFF"/>
                </a:solidFill>
              </a:rPr>
              <a:t>Teilnehmer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FFFFFF"/>
                </a:solidFill>
              </a:rPr>
              <a:t>Datum: 31.05.2023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altLang="zh-CN" sz="220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altLang="zh-CN"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92270" y="207645"/>
            <a:ext cx="8244205" cy="5026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/>
              <a:t>I</a:t>
            </a:r>
            <a:r>
              <a:rPr lang="zh-CN" altLang="en-US" sz="1600"/>
              <a:t>ch suche neues Land mit unbekannten Straßen</a:t>
            </a:r>
          </a:p>
          <a:p>
            <a:r>
              <a:rPr lang="zh-CN" altLang="en-US" sz="1600"/>
              <a:t>Fremde Gesichter und keiner kennt mein'n Namen</a:t>
            </a:r>
          </a:p>
          <a:p>
            <a:r>
              <a:rPr lang="zh-CN" altLang="en-US" sz="1600"/>
              <a:t>Alles gewinn'n beim Spiel mit gezinkten Karten</a:t>
            </a:r>
          </a:p>
          <a:p>
            <a:r>
              <a:rPr lang="zh-CN" altLang="en-US" sz="1600"/>
              <a:t>Alles verlieren, Gott hat einen harten linken Haken</a:t>
            </a:r>
          </a:p>
          <a:p>
            <a:endParaRPr lang="zh-CN" altLang="en-US" sz="1400"/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/>
              <a:t>Ich grabe Schätze aus in Schnee und Sand (huch)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/>
              <a:t>Und Frauen rauben mir jeden Verstand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/>
              <a:t>Doch irgendwann werd ich vom </a:t>
            </a:r>
            <a:r>
              <a:rPr lang="de-DE" altLang="zh-CN" sz="1600" b="1">
                <a:latin typeface="Calibri" panose="020F0502020204030204" charset="0"/>
              </a:rPr>
              <a:t>Glück </a:t>
            </a:r>
            <a:r>
              <a:rPr lang="zh-CN" altLang="en-US" sz="1600"/>
              <a:t>verfolgt, mh-mh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/>
              <a:t>Und komm zurück mit beiden Taschen voll Gold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zh-CN" altLang="en-US" sz="1600"/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/>
              <a:t>Ich lad die alten</a:t>
            </a:r>
            <a:r>
              <a:rPr lang="zh-CN" altLang="en-US" sz="1600" b="1"/>
              <a:t> </a:t>
            </a:r>
            <a:r>
              <a:rPr lang="de-DE" altLang="zh-CN" sz="1600" b="1">
                <a:latin typeface="Calibri" panose="020F0502020204030204" charset="0"/>
              </a:rPr>
              <a:t>Vögel</a:t>
            </a:r>
            <a:r>
              <a:rPr lang="zh-CN" altLang="en-US" sz="1600" b="1"/>
              <a:t> </a:t>
            </a:r>
            <a:r>
              <a:rPr lang="zh-CN" altLang="en-US" sz="1600"/>
              <a:t>und Verwandten ein (whou)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/>
              <a:t>Und alle fang'n vor Freude an zu wein'n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/>
              <a:t>Wir grillen, die Mamas kochen und wir saufen Schnaps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/>
              <a:t>Und feiern eine Woche jede Nacht</a:t>
            </a:r>
          </a:p>
          <a:p>
            <a:pPr mar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zh-CN" altLang="en-US" sz="1600">
              <a:sym typeface="+mn-ea"/>
            </a:endParaRPr>
          </a:p>
          <a:p>
            <a:pPr mar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>
                <a:sym typeface="+mn-ea"/>
              </a:rPr>
              <a:t>Und am Ende der Straße steht ein Haus am See</a:t>
            </a:r>
            <a:endParaRPr lang="zh-CN" altLang="en-US" sz="1600"/>
          </a:p>
          <a:p>
            <a:pPr mar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>
                <a:sym typeface="+mn-ea"/>
              </a:rPr>
              <a:t>Orangenbaumblätter liegen auf dem Weg</a:t>
            </a:r>
            <a:endParaRPr lang="zh-CN" altLang="en-US" sz="1600"/>
          </a:p>
          <a:p>
            <a:pPr mar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>
                <a:sym typeface="+mn-ea"/>
              </a:rPr>
              <a:t>Ich hab 20 Kinder, meine Frau ist schön, mh</a:t>
            </a:r>
            <a:endParaRPr lang="zh-CN" altLang="en-US" sz="1600"/>
          </a:p>
          <a:p>
            <a:pPr mar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>
                <a:sym typeface="+mn-ea"/>
              </a:rPr>
              <a:t>Alle komm'n vorbei, ich brauch nie rauszugehen (whou)</a:t>
            </a:r>
            <a:endParaRPr lang="zh-CN" altLang="en-US" sz="1600"/>
          </a:p>
          <a:p>
            <a:pPr mar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>
                <a:sym typeface="+mn-ea"/>
              </a:rPr>
              <a:t>(Im Traum gesehen, das Haus am See)</a:t>
            </a:r>
            <a:endParaRPr lang="zh-CN" altLang="en-US" sz="1600"/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de-DE" altLang="zh-CN" sz="1600">
              <a:latin typeface="Calibri" panose="020F0502020204030204" charset="0"/>
            </a:endParaRP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/>
              <a:t>Hier bin ich geboren, hier werd ich </a:t>
            </a:r>
            <a:r>
              <a:rPr lang="de-DE" altLang="zh-CN" sz="1600" b="1">
                <a:latin typeface="Calibri" panose="020F0502020204030204" charset="0"/>
              </a:rPr>
              <a:t>begraben</a:t>
            </a:r>
            <a:r>
              <a:rPr lang="de-DE" altLang="zh-CN" sz="1600">
                <a:latin typeface="Calibri" panose="020F0502020204030204" charset="0"/>
              </a:rPr>
              <a:t> .</a:t>
            </a:r>
            <a:endParaRPr lang="zh-CN" altLang="en-US" sz="1600"/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/>
              <a:t>Hab taube Ohren, 'n weißen Bart und sitz im Garten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/>
              <a:t>Meine 100 Enkel spielen Cricket aufm Rasen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600"/>
              <a:t>Wenn ich so daran denke, kann ich's eigentlich kaum erwarten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8600" y="1155700"/>
            <a:ext cx="4971415" cy="4351655"/>
          </a:xfrm>
        </p:spPr>
        <p:txBody>
          <a:bodyPr/>
          <a:lstStyle/>
          <a:p>
            <a:r>
              <a:rPr lang="de-DE" altLang="zh-CN">
                <a:latin typeface="Calibri" panose="020F0502020204030204" charset="0"/>
              </a:rPr>
              <a:t>Gruppe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367" y="914400"/>
            <a:ext cx="7023065" cy="49688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367" y="914400"/>
            <a:ext cx="7023065" cy="49688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367" y="914400"/>
            <a:ext cx="7023065" cy="49688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0F0600-4C25-6C32-E1D1-214F5B4C1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31775"/>
            <a:ext cx="6684623" cy="4746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0C4F730-6924-1B6B-2CB2-02C62AAAC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79375"/>
            <a:ext cx="64960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0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e-DE" altLang="zh-CN" sz="5400" dirty="0">
                <a:latin typeface="Calibri" panose="020F0502020204030204" charset="0"/>
              </a:rPr>
              <a:t>Was für „</a:t>
            </a:r>
            <a:r>
              <a:rPr lang="de-DE" altLang="zh-CN" sz="5400" b="1" dirty="0">
                <a:latin typeface="Calibri" panose="020F0502020204030204" charset="0"/>
              </a:rPr>
              <a:t>Haus</a:t>
            </a:r>
            <a:r>
              <a:rPr lang="de-DE" altLang="zh-CN" sz="5400" dirty="0">
                <a:latin typeface="Calibri" panose="020F0502020204030204" charset="0"/>
              </a:rPr>
              <a:t> am </a:t>
            </a:r>
            <a:r>
              <a:rPr lang="de-DE" altLang="zh-CN" sz="5400" strike="sngStrike" dirty="0">
                <a:latin typeface="Calibri" panose="020F0502020204030204" charset="0"/>
              </a:rPr>
              <a:t>See</a:t>
            </a:r>
            <a:r>
              <a:rPr lang="de-DE" altLang="zh-CN" sz="5400" dirty="0">
                <a:latin typeface="Calibri" panose="020F0502020204030204" charset="0"/>
              </a:rPr>
              <a:t>“ wollt ihr haben?</a:t>
            </a:r>
          </a:p>
        </p:txBody>
      </p:sp>
      <p:pic>
        <p:nvPicPr>
          <p:cNvPr id="12" name="Picture 11" descr="Moderne, zeitgemäße Wohnzimmereinrichtung">
            <a:extLst>
              <a:ext uri="{FF2B5EF4-FFF2-40B4-BE49-F238E27FC236}">
                <a16:creationId xmlns:a16="http://schemas.microsoft.com/office/drawing/2014/main" id="{05ACD056-FC80-4288-21A6-04CD44D87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59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de-DE" altLang="zh-CN" sz="2200">
                <a:latin typeface="Calibri" panose="020F0502020204030204" charset="0"/>
              </a:rPr>
              <a:t>Wie ist eure Vorstellung für das Leben in der Zukunft?</a:t>
            </a:r>
          </a:p>
          <a:p>
            <a:endParaRPr lang="de-DE" altLang="zh-CN" sz="2200">
              <a:latin typeface="Calibri" panose="020F0502020204030204" charset="0"/>
            </a:endParaRPr>
          </a:p>
          <a:p>
            <a:pPr lvl="1"/>
            <a:r>
              <a:rPr lang="de-DE" altLang="zh-CN" sz="2200">
                <a:latin typeface="Calibri" panose="020F0502020204030204" charset="0"/>
              </a:rPr>
              <a:t>Diskutiert zu Zweit.</a:t>
            </a:r>
          </a:p>
          <a:p>
            <a:pPr lvl="1"/>
            <a:r>
              <a:rPr lang="de-DE" altLang="zh-CN" sz="2200">
                <a:latin typeface="Calibri" panose="020F0502020204030204" charset="0"/>
              </a:rPr>
              <a:t>möglichst genau beschreiben.</a:t>
            </a:r>
          </a:p>
          <a:p>
            <a:pPr lvl="1"/>
            <a:r>
              <a:rPr lang="de-DE" altLang="zh-CN" sz="2200">
                <a:latin typeface="Calibri" panose="020F0502020204030204" charset="0"/>
              </a:rPr>
              <a:t>Gegenseitig Frage stellen.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BCF6EAE-4EDB-D11A-0573-95B0D509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altLang="zh-CN" sz="4200"/>
              <a:t>Vergleich –</a:t>
            </a:r>
            <a:r>
              <a:rPr lang="de-DE" altLang="zh-CN" sz="4200" b="1" i="0">
                <a:effectLst/>
                <a:latin typeface="YouTube Sans"/>
              </a:rPr>
              <a:t>Ich war noch niemals in New York</a:t>
            </a:r>
            <a:br>
              <a:rPr lang="de-DE" altLang="zh-CN" sz="4200" b="1" i="0">
                <a:effectLst/>
                <a:latin typeface="YouTube Sans"/>
              </a:rPr>
            </a:br>
            <a:endParaRPr lang="zh-CN" altLang="en-US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5AD211-FAF3-6A16-7124-A8E4EAAAA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DE" altLang="zh-CN" sz="2200" b="1" i="0" dirty="0">
                <a:effectLst/>
                <a:latin typeface="YouTube Sans"/>
              </a:rPr>
              <a:t>Von Udo Jürgens</a:t>
            </a:r>
            <a:endParaRPr lang="de-DE" altLang="zh-CN" sz="2200" dirty="0"/>
          </a:p>
          <a:p>
            <a:r>
              <a:rPr lang="de-DE" altLang="zh-CN" sz="2200" dirty="0"/>
              <a:t>(https://www.youtube.com/watch?v=PPGEGxBI-Ko)</a:t>
            </a:r>
          </a:p>
          <a:p>
            <a:r>
              <a:rPr lang="de-DE" altLang="zh-CN" sz="2200" dirty="0"/>
              <a:t>Alltagsleben VS Traum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98944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5200"/>
              <a:t>Weitere Frage</a:t>
            </a:r>
          </a:p>
        </p:txBody>
      </p:sp>
      <p:pic>
        <p:nvPicPr>
          <p:cNvPr id="12" name="Picture 11" descr="Hölzerne Menschengestalt">
            <a:extLst>
              <a:ext uri="{FF2B5EF4-FFF2-40B4-BE49-F238E27FC236}">
                <a16:creationId xmlns:a16="http://schemas.microsoft.com/office/drawing/2014/main" id="{17539804-C0EA-E51E-1686-437B50CB9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" r="50987" b="-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altLang="zh-CN" dirty="0">
                <a:latin typeface="Calibri" panose="020F0502020204030204" charset="0"/>
              </a:rPr>
              <a:t>Über Prüfung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DE" altLang="zh-CN" dirty="0">
                <a:latin typeface="Calibri" panose="020F0502020204030204" charset="0"/>
              </a:rPr>
              <a:t>Datum: am Mittwoch (11.06.2023)</a:t>
            </a:r>
          </a:p>
          <a:p>
            <a:r>
              <a:rPr lang="de-DE" altLang="zh-CN" dirty="0">
                <a:latin typeface="Calibri" panose="020F0502020204030204" charset="0"/>
              </a:rPr>
              <a:t>Form: Diskussion/Debatte/small talk, </a:t>
            </a:r>
            <a:r>
              <a:rPr lang="de-DE" altLang="zh-CN" dirty="0">
                <a:latin typeface="Calibri" panose="020F0502020204030204" charset="0"/>
                <a:sym typeface="+mn-ea"/>
              </a:rPr>
              <a:t>ungefähr 3 Min./Person</a:t>
            </a:r>
            <a:endParaRPr lang="de-DE" altLang="zh-CN" dirty="0">
              <a:latin typeface="Calibri" panose="020F0502020204030204" charset="0"/>
            </a:endParaRPr>
          </a:p>
          <a:p>
            <a:r>
              <a:rPr lang="de-DE" altLang="zh-CN" dirty="0">
                <a:latin typeface="Calibri" panose="020F0502020204030204" charset="0"/>
              </a:rPr>
              <a:t>Video aufnehmen (bis 20 Uhr, 10.06), Peer-Feedback (im Kurs), </a:t>
            </a:r>
          </a:p>
          <a:p>
            <a:r>
              <a:rPr lang="de-DE" altLang="zh-CN" dirty="0">
                <a:latin typeface="Calibri" panose="020F0502020204030204" charset="0"/>
              </a:rPr>
              <a:t>Themen von diesem Semester</a:t>
            </a:r>
          </a:p>
          <a:p>
            <a:r>
              <a:rPr lang="de-DE" altLang="zh-CN" dirty="0">
                <a:latin typeface="Calibri" panose="020F0502020204030204" charset="0"/>
              </a:rPr>
              <a:t> Kriterien: </a:t>
            </a:r>
          </a:p>
          <a:p>
            <a:pPr lvl="1"/>
            <a:r>
              <a:rPr lang="de-DE" altLang="zh-CN" dirty="0">
                <a:latin typeface="Calibri" panose="020F0502020204030204" charset="0"/>
              </a:rPr>
              <a:t>Inhalt</a:t>
            </a:r>
          </a:p>
          <a:p>
            <a:pPr lvl="1"/>
            <a:r>
              <a:rPr lang="de-DE" altLang="zh-CN" dirty="0">
                <a:latin typeface="Calibri" panose="020F0502020204030204" charset="0"/>
              </a:rPr>
              <a:t>Verständlichkeit</a:t>
            </a:r>
          </a:p>
          <a:p>
            <a:pPr lvl="1"/>
            <a:r>
              <a:rPr lang="de-DE" altLang="zh-CN" dirty="0">
                <a:latin typeface="Calibri" panose="020F0502020204030204" charset="0"/>
              </a:rPr>
              <a:t>Sprachgebrauch</a:t>
            </a:r>
          </a:p>
          <a:p>
            <a:pPr lvl="1"/>
            <a:r>
              <a:rPr lang="de-DE" altLang="zh-CN" dirty="0">
                <a:latin typeface="Calibri" panose="020F0502020204030204" charset="0"/>
              </a:rPr>
              <a:t>Interaktion (Hilf/Reaktion/Nachfrage)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BB3D8B2-7AC5-D8C3-5674-33AEBBA3E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Vielen Dank für eure Aufmerksamkeit!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5400"/>
              <a:t>Was machen wir heute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0466365C-71E8-A64F-1F27-EEC049E2E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91026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de-DE" altLang="zh-CN">
                <a:latin typeface="Calibri" panose="020F0502020204030204" charset="0"/>
              </a:rPr>
              <a:t>Haus am See - Kennenlernen</a:t>
            </a:r>
          </a:p>
        </p:txBody>
      </p:sp>
      <p:pic>
        <p:nvPicPr>
          <p:cNvPr id="5" name="Picture 4" descr="Schlüssel zu einem Haus">
            <a:extLst>
              <a:ext uri="{FF2B5EF4-FFF2-40B4-BE49-F238E27FC236}">
                <a16:creationId xmlns:a16="http://schemas.microsoft.com/office/drawing/2014/main" id="{1214B075-C856-F8A5-8E36-C5DB91472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29" r="643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de-DE" altLang="zh-CN" sz="2000" dirty="0">
                <a:latin typeface="Calibri" panose="020F0502020204030204" charset="0"/>
              </a:rPr>
              <a:t>Vermutung --- Was für ein Haus könnte es sein?</a:t>
            </a:r>
          </a:p>
          <a:p>
            <a:endParaRPr lang="de-DE" altLang="zh-CN" sz="2000" dirty="0">
              <a:latin typeface="Calibri" panose="020F0502020204030204" charset="0"/>
            </a:endParaRPr>
          </a:p>
          <a:p>
            <a:r>
              <a:rPr lang="de-DE" altLang="zh-CN" sz="2000" dirty="0">
                <a:latin typeface="Calibri" panose="020F0502020204030204" charset="0"/>
              </a:rPr>
              <a:t>altes, kleines, ... </a:t>
            </a:r>
          </a:p>
          <a:p>
            <a:endParaRPr lang="de-DE" altLang="zh-CN" sz="2000" dirty="0">
              <a:latin typeface="Calibri" panose="020F0502020204030204" charset="0"/>
            </a:endParaRPr>
          </a:p>
          <a:p>
            <a:r>
              <a:rPr lang="de-DE" altLang="zh-CN" sz="2000" dirty="0">
                <a:latin typeface="Calibri" panose="020F0502020204030204" charset="0"/>
              </a:rPr>
              <a:t>https://www.youtube.com/watch?v=X9CZWROyqSE</a:t>
            </a:r>
          </a:p>
          <a:p>
            <a:pPr lvl="1"/>
            <a:endParaRPr lang="de-DE" altLang="zh-CN" sz="2000" dirty="0">
              <a:latin typeface="Calibri" panose="020F0502020204030204" charset="0"/>
            </a:endParaRPr>
          </a:p>
          <a:p>
            <a:endParaRPr lang="de-DE" altLang="zh-CN" sz="2000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de-DE" altLang="zh-CN">
                <a:solidFill>
                  <a:srgbClr val="FFFFFF"/>
                </a:solidFill>
                <a:latin typeface="Calibri" panose="020F0502020204030204" charset="0"/>
                <a:sym typeface="+mn-ea"/>
              </a:rPr>
              <a:t>Eindruck --- Was für Eindruck hast du?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altLang="zh-CN" sz="2000" dirty="0">
                <a:latin typeface="Calibri" panose="020F0502020204030204" charset="0"/>
              </a:rPr>
              <a:t>Melodie:</a:t>
            </a:r>
          </a:p>
          <a:p>
            <a:pPr marL="457200" lvl="1" indent="0">
              <a:buNone/>
            </a:pPr>
            <a:r>
              <a:rPr lang="de-DE" altLang="zh-CN" sz="2000" dirty="0">
                <a:latin typeface="Calibri" panose="020F0502020204030204" charset="0"/>
              </a:rPr>
              <a:t>wenig bewegt, stark bewegt...</a:t>
            </a:r>
          </a:p>
          <a:p>
            <a:pPr marL="457200" lvl="1" indent="0">
              <a:buNone/>
            </a:pPr>
            <a:r>
              <a:rPr lang="de-DE" altLang="zh-CN" sz="2000" dirty="0">
                <a:latin typeface="Calibri" panose="020F0502020204030204" charset="0"/>
              </a:rPr>
              <a:t>sprunghaft, große/kleine Sprünge, schrittweise...</a:t>
            </a:r>
          </a:p>
          <a:p>
            <a:pPr marL="457200" lvl="1" indent="0">
              <a:buNone/>
            </a:pPr>
            <a:r>
              <a:rPr lang="de-DE" altLang="zh-CN" sz="2000" dirty="0">
                <a:latin typeface="Calibri" panose="020F0502020204030204" charset="0"/>
              </a:rPr>
              <a:t>gesanglich, spielerisch, instrumental...</a:t>
            </a:r>
          </a:p>
          <a:p>
            <a:pPr marL="0" lvl="1">
              <a:spcBef>
                <a:spcPts val="1000"/>
              </a:spcBef>
              <a:buClrTx/>
              <a:buSzTx/>
              <a:buNone/>
            </a:pPr>
            <a:r>
              <a:rPr lang="de-DE" altLang="zh-CN" sz="2000" dirty="0">
                <a:latin typeface="Calibri" panose="020F0502020204030204" charset="0"/>
              </a:rPr>
              <a:t>Rhythmus:</a:t>
            </a:r>
          </a:p>
          <a:p>
            <a:pPr marL="457200" lvl="1" indent="0">
              <a:buNone/>
            </a:pPr>
            <a:r>
              <a:rPr lang="de-DE" altLang="zh-CN" sz="2000" dirty="0">
                <a:latin typeface="Calibri" panose="020F0502020204030204" charset="0"/>
              </a:rPr>
              <a:t>ruhig, hektisch, gleichförmig, fortwährend bewegt, Tanzrhythmus, galoppierend...</a:t>
            </a:r>
          </a:p>
          <a:p>
            <a:pPr marL="0" lvl="1">
              <a:spcBef>
                <a:spcPts val="1000"/>
              </a:spcBef>
              <a:buClrTx/>
              <a:buSzTx/>
              <a:buNone/>
            </a:pPr>
            <a:r>
              <a:rPr lang="de-DE" altLang="zh-CN" sz="2000" dirty="0">
                <a:latin typeface="Calibri" panose="020F0502020204030204" charset="0"/>
              </a:rPr>
              <a:t>Takt/Tempo: </a:t>
            </a:r>
          </a:p>
          <a:p>
            <a:pPr marL="457200" lvl="1" indent="0">
              <a:buNone/>
            </a:pPr>
            <a:r>
              <a:rPr lang="de-DE" altLang="zh-CN" sz="2000" dirty="0">
                <a:latin typeface="Calibri" panose="020F0502020204030204" charset="0"/>
              </a:rPr>
              <a:t>wechselnd, gleichbleibend..</a:t>
            </a:r>
          </a:p>
          <a:p>
            <a:pPr marL="457200" lvl="1" indent="0">
              <a:buNone/>
            </a:pPr>
            <a:endParaRPr lang="de-DE" altLang="zh-CN" sz="2000" dirty="0">
              <a:latin typeface="Calibri" panose="020F0502020204030204" charset="0"/>
            </a:endParaRPr>
          </a:p>
          <a:p>
            <a:pPr marL="457200" lvl="1" indent="0">
              <a:buNone/>
            </a:pPr>
            <a:r>
              <a:rPr lang="de-DE" altLang="zh-CN" sz="2000" dirty="0">
                <a:latin typeface="Calibri" panose="020F0502020204030204" charset="0"/>
              </a:rPr>
              <a:t>Gefühl: </a:t>
            </a:r>
            <a:br>
              <a:rPr lang="de-DE" altLang="zh-CN" sz="1300" dirty="0">
                <a:latin typeface="Calibri" panose="020F0502020204030204" charset="0"/>
              </a:rPr>
            </a:br>
            <a:r>
              <a:rPr lang="de-DE" altLang="zh-CN" sz="1300" dirty="0">
                <a:latin typeface="Calibri" panose="020F0502020204030204" charset="0"/>
              </a:rPr>
              <a:t>...</a:t>
            </a:r>
          </a:p>
          <a:p>
            <a:pPr marL="457200" lvl="1" indent="0">
              <a:buNone/>
            </a:pPr>
            <a:endParaRPr lang="de-DE" altLang="zh-CN" sz="1300" dirty="0">
              <a:latin typeface="Calibri" panose="020F0502020204030204" charset="0"/>
            </a:endParaRPr>
          </a:p>
          <a:p>
            <a:pPr lvl="1"/>
            <a:endParaRPr lang="de-DE" altLang="zh-CN" sz="1300" dirty="0"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835" y="481330"/>
            <a:ext cx="7165975" cy="6376670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 dirty="0"/>
              <a:t>Hier bin ich geboren und laufe durch die Straßen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 dirty="0"/>
              <a:t>Kenn die Gesichter, jedes Haus und jeden Laden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 dirty="0"/>
              <a:t>Ich muss mal weg, kenn jede </a:t>
            </a:r>
            <a:r>
              <a:rPr lang="de-DE" altLang="zh-CN" sz="2000" dirty="0">
                <a:latin typeface="Calibri" panose="020F0502020204030204" charset="0"/>
              </a:rPr>
              <a:t>_______</a:t>
            </a:r>
            <a:r>
              <a:rPr lang="zh-CN" altLang="en-US" sz="2000" dirty="0"/>
              <a:t> hier beim Namen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 dirty="0"/>
              <a:t>Daumen raus, ich warte auf 'ne schicke Frau mit schnellem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 dirty="0"/>
              <a:t>Wagen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endParaRPr lang="zh-CN" altLang="en-US" sz="2000" dirty="0"/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 dirty="0"/>
              <a:t>Die Sonne blendet, alles fliegt vorbei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 dirty="0"/>
              <a:t>Und die Welt hinter mir wird langsam </a:t>
            </a:r>
            <a:r>
              <a:rPr lang="de-DE" altLang="zh-CN" sz="2000" dirty="0">
                <a:latin typeface="Calibri" panose="020F0502020204030204" charset="0"/>
              </a:rPr>
              <a:t>_______</a:t>
            </a:r>
            <a:endParaRPr lang="zh-CN" altLang="en-US" sz="2000" dirty="0"/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 dirty="0"/>
              <a:t>Doch die Welt vor mir ist für mich gemacht, mh-mh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 dirty="0"/>
              <a:t>Ich weiß, sie wartet und ich hol sie ab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endParaRPr lang="zh-CN" altLang="en-US" sz="2000" dirty="0"/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Ich hab den Tag auf meiner Seite, ich hab Rückenwind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Ein Frauenchor am Straßenrand, der für mich singt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Ich lehne mich zurück und guck ins tiefe </a:t>
            </a:r>
            <a:r>
              <a:rPr lang="de-DE" altLang="zh-CN" sz="2000" dirty="0">
                <a:latin typeface="Calibri" panose="020F0502020204030204" charset="0"/>
              </a:rPr>
              <a:t>blau</a:t>
            </a:r>
            <a:endParaRPr lang="zh-CN" altLang="en-US" sz="2000" dirty="0"/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Schließ die Augen und lauf einfach</a:t>
            </a:r>
            <a:r>
              <a:rPr lang="de-DE" altLang="zh-CN" sz="2000" dirty="0">
                <a:latin typeface="Calibri" panose="020F0502020204030204" charset="0"/>
              </a:rPr>
              <a:t>_______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endParaRPr lang="de-DE" altLang="zh-CN" sz="2000" dirty="0">
              <a:latin typeface="Calibri" panose="020F0502020204030204" charset="0"/>
            </a:endParaRP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Und am Ende der Straße steht ein Haus am See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de-DE" altLang="zh-CN" sz="2000" dirty="0">
                <a:latin typeface="Calibri" panose="020F0502020204030204" charset="0"/>
              </a:rPr>
              <a:t>________</a:t>
            </a:r>
            <a:r>
              <a:rPr lang="zh-CN" altLang="en-US" sz="2000" dirty="0"/>
              <a:t>baumblätter liegen auf dem Weg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Ich hab 20 Kinder, meine Frau ist schön, mh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Alle komm'n vorbei, ich brauch nie rauszugehen (whou)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(Im Traum gesehen, das Haus am See)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61125" y="347345"/>
            <a:ext cx="5826125" cy="5950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Ich suche neues Land mit unbekannten Straßen</a:t>
            </a:r>
          </a:p>
          <a:p>
            <a:r>
              <a:rPr lang="zh-CN" altLang="en-US" sz="2000" dirty="0"/>
              <a:t>Fremde Gesichter und keiner kennt mein'n Namen</a:t>
            </a:r>
          </a:p>
          <a:p>
            <a:r>
              <a:rPr lang="zh-CN" altLang="en-US" sz="2000" dirty="0"/>
              <a:t>Alles gewinn'n beim Spiel mit gezinkten Karten</a:t>
            </a:r>
          </a:p>
          <a:p>
            <a:r>
              <a:rPr lang="zh-CN" altLang="en-US" sz="2000" dirty="0"/>
              <a:t>Alles verlieren, Gott hat einen harten linken Haken</a:t>
            </a:r>
          </a:p>
          <a:p>
            <a:endParaRPr lang="zh-CN" altLang="en-US" dirty="0"/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Ich grabe Schätze aus in Schnee und Sand (huch)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Und Frauen rauben mir jeden Verstand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Doch irgendwann werd ich vom </a:t>
            </a:r>
            <a:r>
              <a:rPr lang="de-DE" altLang="zh-CN" sz="2000" dirty="0">
                <a:latin typeface="Calibri" panose="020F0502020204030204" charset="0"/>
              </a:rPr>
              <a:t>____</a:t>
            </a:r>
            <a:r>
              <a:rPr lang="zh-CN" altLang="en-US" sz="2000" dirty="0"/>
              <a:t> verfolgt, mh-mh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Und komm zurück mit beiden Taschen voll Gold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zh-CN" altLang="en-US" sz="2000" dirty="0"/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Ich lad die alten </a:t>
            </a:r>
            <a:r>
              <a:rPr lang="de-DE" altLang="zh-CN" sz="2000" dirty="0">
                <a:latin typeface="Calibri" panose="020F0502020204030204" charset="0"/>
              </a:rPr>
              <a:t>_____</a:t>
            </a:r>
            <a:r>
              <a:rPr lang="zh-CN" altLang="en-US" sz="2000" dirty="0"/>
              <a:t> und Verwandten ein (whou)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Und alle fang'n vor Freude an zu wein'n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Wir grillen, die Mamas kochen und wir saufen Schnaps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Und feiern eine Woche jede Nacht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de-DE" altLang="zh-CN" sz="2000" dirty="0">
                <a:latin typeface="Calibri" panose="020F0502020204030204" charset="0"/>
              </a:rPr>
              <a:t>....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de-DE" altLang="zh-CN" sz="2000" dirty="0">
                <a:latin typeface="Calibri" panose="020F0502020204030204" charset="0"/>
              </a:rPr>
              <a:t>....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de-DE" altLang="zh-CN" sz="2000" dirty="0">
              <a:latin typeface="Calibri" panose="020F0502020204030204" charset="0"/>
            </a:endParaRP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Hier bin ich geboren, hier werd ich </a:t>
            </a:r>
            <a:r>
              <a:rPr lang="de-DE" altLang="zh-CN" sz="2000" dirty="0">
                <a:latin typeface="Calibri" panose="020F0502020204030204" charset="0"/>
              </a:rPr>
              <a:t>______ .</a:t>
            </a:r>
            <a:endParaRPr lang="zh-CN" altLang="en-US" sz="2000" dirty="0"/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Hab taube Ohren, 'n weißen Bart und sitz im Garten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Meine 100 Enkel spielen Cricket aufm Rasen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dirty="0"/>
              <a:t>Wenn ich so daran denke, kann ich's eigentlich kaum erwarten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835" y="481330"/>
            <a:ext cx="7165975" cy="6376670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Hier bin ich geboren und laufe durch die Straßen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Kenn die Gesichter, jedes Haus und jeden Laden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Ich muss mal weg, kenn jede</a:t>
            </a:r>
            <a:r>
              <a:rPr lang="zh-CN" altLang="en-US" sz="2000" b="1"/>
              <a:t> </a:t>
            </a:r>
            <a:r>
              <a:rPr lang="de-DE" altLang="zh-CN" sz="2000" b="1">
                <a:latin typeface="Calibri" panose="020F0502020204030204" charset="0"/>
              </a:rPr>
              <a:t>Taube</a:t>
            </a:r>
            <a:r>
              <a:rPr lang="zh-CN" altLang="en-US" sz="2000"/>
              <a:t> hier beim Namen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Daumen raus, ich warte auf 'ne schicke Frau mit schnellem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Wagen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endParaRPr lang="zh-CN" altLang="en-US" sz="2000"/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Die Sonne blendet, alles fliegt vorbei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Und die Welt hinter mir wird langsam </a:t>
            </a:r>
            <a:r>
              <a:rPr lang="de-DE" altLang="zh-CN" sz="2000" b="1">
                <a:latin typeface="Calibri" panose="020F0502020204030204" charset="0"/>
              </a:rPr>
              <a:t>klein</a:t>
            </a:r>
            <a:endParaRPr lang="zh-CN" altLang="en-US" sz="2000"/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Doch die Welt vor mir ist für mich gemacht, mh-mh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Ich weiß, sie wartet und ich hol sie ab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endParaRPr lang="zh-CN" altLang="en-US" sz="2000"/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Ich hab den Tag auf meiner Seite, ich hab Rückenwind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Ein Frauenchor am Straßenrand, der für mich singt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Ich lehne mich zurück und guck ins tiefe </a:t>
            </a:r>
            <a:r>
              <a:rPr lang="de-DE" altLang="zh-CN" sz="2000">
                <a:latin typeface="Calibri" panose="020F0502020204030204" charset="0"/>
              </a:rPr>
              <a:t>blau</a:t>
            </a:r>
            <a:endParaRPr lang="zh-CN" altLang="en-US" sz="2000"/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Schließ die Augen und lauf einfach</a:t>
            </a:r>
            <a:r>
              <a:rPr lang="de-DE" altLang="zh-CN" sz="2000">
                <a:latin typeface="Calibri" panose="020F0502020204030204" charset="0"/>
              </a:rPr>
              <a:t> </a:t>
            </a:r>
            <a:r>
              <a:rPr lang="de-DE" altLang="zh-CN" sz="2000" b="1">
                <a:latin typeface="Calibri" panose="020F0502020204030204" charset="0"/>
              </a:rPr>
              <a:t>geradeaus</a:t>
            </a:r>
            <a:endParaRPr lang="de-DE" altLang="zh-CN" sz="2000">
              <a:latin typeface="Calibri" panose="020F0502020204030204" charset="0"/>
            </a:endParaRP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endParaRPr lang="de-DE" altLang="zh-CN" sz="2000">
              <a:latin typeface="Calibri" panose="020F0502020204030204" charset="0"/>
            </a:endParaRP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Und am Ende der Straße steht ein Haus am See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de-DE" altLang="zh-CN" sz="2000" b="1">
                <a:latin typeface="Calibri" panose="020F0502020204030204" charset="0"/>
              </a:rPr>
              <a:t>Orangen</a:t>
            </a:r>
            <a:r>
              <a:rPr lang="zh-CN" altLang="en-US" sz="2000"/>
              <a:t>baumblätter liegen auf dem Weg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Ich hab 20 Kinder, meine Frau ist schön, mh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Alle komm'n vorbei, ich brauch nie rauszugehen (whou)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(Im Traum gesehen, das Haus am See)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61125" y="347345"/>
            <a:ext cx="5826125" cy="5950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/>
              <a:t>Ich suche neues Land mit unbekannten Straßen</a:t>
            </a:r>
          </a:p>
          <a:p>
            <a:r>
              <a:rPr lang="zh-CN" altLang="en-US" sz="2000"/>
              <a:t>Fremde Gesichter und keiner kennt mein'n Namen</a:t>
            </a:r>
          </a:p>
          <a:p>
            <a:r>
              <a:rPr lang="zh-CN" altLang="en-US" sz="2000"/>
              <a:t>Alles gewinn'n beim Spiel mit gezinkten Karten</a:t>
            </a:r>
          </a:p>
          <a:p>
            <a:r>
              <a:rPr lang="zh-CN" altLang="en-US" sz="2000"/>
              <a:t>Alles verlieren, Gott hat einen harten linken Haken</a:t>
            </a:r>
          </a:p>
          <a:p>
            <a:endParaRPr lang="zh-CN" altLang="en-US"/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Ich grabe Schätze aus in Schnee und Sand (huch)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Und Frauen rauben mir jeden Verstand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Doch irgendwann werd ich vom </a:t>
            </a:r>
            <a:r>
              <a:rPr lang="de-DE" altLang="zh-CN" sz="2000" b="1">
                <a:latin typeface="Calibri" panose="020F0502020204030204" charset="0"/>
              </a:rPr>
              <a:t>Glück </a:t>
            </a:r>
            <a:r>
              <a:rPr lang="zh-CN" altLang="en-US" sz="2000"/>
              <a:t>verfolgt, mh-mh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Und komm zurück mit beiden Taschen voll Gold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zh-CN" altLang="en-US" sz="2000"/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Ich lad die alten</a:t>
            </a:r>
            <a:r>
              <a:rPr lang="zh-CN" altLang="en-US" sz="2000" b="1"/>
              <a:t> </a:t>
            </a:r>
            <a:r>
              <a:rPr lang="de-DE" altLang="zh-CN" sz="2000" b="1">
                <a:latin typeface="Calibri" panose="020F0502020204030204" charset="0"/>
              </a:rPr>
              <a:t>Vögel</a:t>
            </a:r>
            <a:r>
              <a:rPr lang="zh-CN" altLang="en-US" sz="2000" b="1"/>
              <a:t> </a:t>
            </a:r>
            <a:r>
              <a:rPr lang="zh-CN" altLang="en-US" sz="2000"/>
              <a:t>und Verwandten ein (whou)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Und alle fang'n vor Freude an zu wein'n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Wir grillen, die Mamas kochen und wir saufen Schnaps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Und feiern eine Woche jede Nacht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de-DE" altLang="zh-CN" sz="2000">
                <a:latin typeface="Calibri" panose="020F0502020204030204" charset="0"/>
              </a:rPr>
              <a:t>....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de-DE" altLang="zh-CN" sz="2000">
                <a:latin typeface="Calibri" panose="020F0502020204030204" charset="0"/>
              </a:rPr>
              <a:t>....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de-DE" altLang="zh-CN" sz="2000">
              <a:latin typeface="Calibri" panose="020F0502020204030204" charset="0"/>
            </a:endParaRP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Hier bin ich geboren, hier werd ich </a:t>
            </a:r>
            <a:r>
              <a:rPr lang="de-DE" altLang="zh-CN" sz="2000" b="1">
                <a:latin typeface="Calibri" panose="020F0502020204030204" charset="0"/>
              </a:rPr>
              <a:t>begraben</a:t>
            </a:r>
            <a:r>
              <a:rPr lang="de-DE" altLang="zh-CN" sz="2000">
                <a:latin typeface="Calibri" panose="020F0502020204030204" charset="0"/>
              </a:rPr>
              <a:t> .</a:t>
            </a:r>
            <a:endParaRPr lang="zh-CN" altLang="en-US" sz="2000"/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Hab taube Ohren, 'n weißen Bart und sitz im Garten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Meine 100 Enkel spielen Cricket aufm Rasen</a:t>
            </a:r>
          </a:p>
          <a:p>
            <a:pPr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Wenn ich so daran denke, kann ich's eigentlich kaum erwarten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de-DE" altLang="zh-CN" sz="5200">
                <a:latin typeface="Calibri" panose="020F0502020204030204" charset="0"/>
              </a:rPr>
              <a:t>Worum geht es? </a:t>
            </a:r>
            <a:r>
              <a:rPr lang="de-DE" altLang="zh-CN" sz="5200" b="1">
                <a:latin typeface="Calibri" panose="020F0502020204030204" charset="0"/>
              </a:rPr>
              <a:t>Haus am See</a:t>
            </a:r>
          </a:p>
        </p:txBody>
      </p:sp>
      <p:pic>
        <p:nvPicPr>
          <p:cNvPr id="18" name="Picture 4" descr="Dächer Lissabons">
            <a:extLst>
              <a:ext uri="{FF2B5EF4-FFF2-40B4-BE49-F238E27FC236}">
                <a16:creationId xmlns:a16="http://schemas.microsoft.com/office/drawing/2014/main" id="{6A4C49DC-3297-7613-7534-F3B9B9414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4" r="35484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9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endParaRPr lang="zh-CN" altLang="en-US"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de-DE" altLang="zh-CN" sz="3700">
                <a:solidFill>
                  <a:srgbClr val="FFFFFF"/>
                </a:solidFill>
                <a:latin typeface="Calibri" panose="020F0502020204030204" charset="0"/>
              </a:rPr>
              <a:t>Gruppenarbeit - Geschichte vom Lied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de-DE" altLang="zh-CN" sz="1500">
                <a:latin typeface="Calibri" panose="020F0502020204030204" charset="0"/>
              </a:rPr>
              <a:t>Gruppe 1  (Linke Seite) - Gruppe 2 (rechte Seite)</a:t>
            </a:r>
          </a:p>
          <a:p>
            <a:endParaRPr lang="de-DE" altLang="zh-CN" sz="1500">
              <a:latin typeface="Calibri" panose="020F0502020204030204" charset="0"/>
            </a:endParaRPr>
          </a:p>
          <a:p>
            <a:r>
              <a:rPr lang="de-DE" altLang="zh-CN" sz="1500">
                <a:latin typeface="Calibri" panose="020F0502020204030204" charset="0"/>
                <a:sym typeface="+mn-ea"/>
              </a:rPr>
              <a:t>Frage: </a:t>
            </a:r>
            <a:endParaRPr lang="de-DE" altLang="zh-CN" sz="1500">
              <a:latin typeface="Calibri" panose="020F0502020204030204" charset="0"/>
            </a:endParaRPr>
          </a:p>
          <a:p>
            <a:pPr lvl="1"/>
            <a:r>
              <a:rPr lang="de-DE" altLang="zh-CN" sz="1500">
                <a:latin typeface="Calibri" panose="020F0502020204030204" charset="0"/>
                <a:sym typeface="+mn-ea"/>
              </a:rPr>
              <a:t>Erklärt, was für Geschichte in eurem Teil ist. </a:t>
            </a:r>
            <a:endParaRPr lang="de-DE" altLang="zh-CN" sz="1500">
              <a:latin typeface="Calibri" panose="020F0502020204030204" charset="0"/>
            </a:endParaRPr>
          </a:p>
          <a:p>
            <a:pPr lvl="1"/>
            <a:r>
              <a:rPr lang="de-DE" altLang="zh-CN" sz="1500">
                <a:latin typeface="Calibri" panose="020F0502020204030204" charset="0"/>
                <a:sym typeface="+mn-ea"/>
              </a:rPr>
              <a:t>Bei welchen Sätzen geht es um die Realität und welchen um Traum</a:t>
            </a:r>
          </a:p>
          <a:p>
            <a:pPr lvl="1"/>
            <a:endParaRPr lang="de-DE" altLang="zh-CN" sz="1500">
              <a:latin typeface="Calibri" panose="020F0502020204030204" charset="0"/>
            </a:endParaRPr>
          </a:p>
          <a:p>
            <a:r>
              <a:rPr lang="de-DE" altLang="zh-CN" sz="1500">
                <a:latin typeface="Calibri" panose="020F0502020204030204" charset="0"/>
                <a:sym typeface="+mn-ea"/>
              </a:rPr>
              <a:t>Nach der Diskussion - Austauschen</a:t>
            </a:r>
            <a:endParaRPr lang="de-DE" altLang="zh-CN" sz="1500">
              <a:latin typeface="Calibri" panose="020F0502020204030204" charset="0"/>
            </a:endParaRPr>
          </a:p>
          <a:p>
            <a:endParaRPr lang="de-DE" altLang="zh-CN" sz="1500">
              <a:latin typeface="Calibri" panose="020F0502020204030204" charset="0"/>
            </a:endParaRPr>
          </a:p>
          <a:p>
            <a:pPr lvl="1"/>
            <a:endParaRPr lang="de-DE" altLang="zh-CN" sz="1500">
              <a:latin typeface="Calibri" panose="020F0502020204030204" charset="0"/>
            </a:endParaRPr>
          </a:p>
          <a:p>
            <a:pPr lvl="1"/>
            <a:endParaRPr lang="de-DE" altLang="zh-CN" sz="1500">
              <a:latin typeface="Calibri" panose="020F0502020204030204" charset="0"/>
            </a:endParaRPr>
          </a:p>
          <a:p>
            <a:pPr lvl="1"/>
            <a:endParaRPr lang="de-DE" altLang="zh-CN" sz="1500">
              <a:latin typeface="Calibri" panose="020F0502020204030204" charset="0"/>
            </a:endParaRPr>
          </a:p>
          <a:p>
            <a:pPr lvl="1"/>
            <a:endParaRPr lang="de-DE" altLang="zh-CN" sz="1500">
              <a:latin typeface="Calibri" panose="020F0502020204030204" charset="0"/>
            </a:endParaRPr>
          </a:p>
          <a:p>
            <a:endParaRPr lang="de-DE" altLang="zh-CN" sz="1500">
              <a:latin typeface="Calibri" panose="020F0502020204030204" charset="0"/>
            </a:endParaRPr>
          </a:p>
          <a:p>
            <a:endParaRPr lang="de-DE" altLang="zh-CN" sz="150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92650" y="322580"/>
            <a:ext cx="7165975" cy="6376670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Hier bin ich geboren und laufe durch die Straßen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Kenn die Gesichter, jedes Haus und jeden Laden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Ich muss mal weg, kenn jede</a:t>
            </a:r>
            <a:r>
              <a:rPr lang="zh-CN" altLang="en-US" sz="2000" b="1"/>
              <a:t> </a:t>
            </a:r>
            <a:r>
              <a:rPr lang="de-DE" altLang="zh-CN" sz="2000" b="1">
                <a:latin typeface="Calibri" panose="020F0502020204030204" charset="0"/>
              </a:rPr>
              <a:t>Taube</a:t>
            </a:r>
            <a:r>
              <a:rPr lang="zh-CN" altLang="en-US" sz="2000"/>
              <a:t> hier beim Namen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Daumen raus, ich warte auf 'ne schicke Frau mit schnellem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Wagen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endParaRPr lang="zh-CN" altLang="en-US" sz="2000"/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Die Sonne blendet, alles fliegt vorbei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Und die Welt hinter mir wird langsam </a:t>
            </a:r>
            <a:r>
              <a:rPr lang="de-DE" altLang="zh-CN" sz="2000" b="1">
                <a:latin typeface="Calibri" panose="020F0502020204030204" charset="0"/>
              </a:rPr>
              <a:t>klein</a:t>
            </a:r>
            <a:endParaRPr lang="zh-CN" altLang="en-US" sz="2000"/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Doch die Welt vor mir ist für mich gemacht, mh-mh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zh-CN" altLang="en-US" sz="2000"/>
              <a:t>Ich weiß, sie wartet und ich hol sie ab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endParaRPr lang="zh-CN" altLang="en-US" sz="2000"/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Ich hab den Tag auf meiner Seite, ich hab Rückenwind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Ein Frauenchor am Straßenrand, der für mich singt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Ich lehne mich zurück und guck ins tiefe </a:t>
            </a:r>
            <a:r>
              <a:rPr lang="de-DE" altLang="zh-CN" sz="2000">
                <a:latin typeface="Calibri" panose="020F0502020204030204" charset="0"/>
              </a:rPr>
              <a:t>blau</a:t>
            </a:r>
            <a:endParaRPr lang="zh-CN" altLang="en-US" sz="2000"/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Schließ die Augen und lauf einfach</a:t>
            </a:r>
            <a:r>
              <a:rPr lang="de-DE" altLang="zh-CN" sz="2000">
                <a:latin typeface="Calibri" panose="020F0502020204030204" charset="0"/>
              </a:rPr>
              <a:t> </a:t>
            </a:r>
            <a:r>
              <a:rPr lang="de-DE" altLang="zh-CN" sz="2000" b="1">
                <a:latin typeface="Calibri" panose="020F0502020204030204" charset="0"/>
              </a:rPr>
              <a:t>geradeaus</a:t>
            </a:r>
            <a:endParaRPr lang="de-DE" altLang="zh-CN" sz="2000">
              <a:latin typeface="Calibri" panose="020F0502020204030204" charset="0"/>
            </a:endParaRP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endParaRPr lang="de-DE" altLang="zh-CN" sz="2000">
              <a:latin typeface="Calibri" panose="020F0502020204030204" charset="0"/>
            </a:endParaRP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Und am Ende der Straße steht ein Haus am See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de-DE" altLang="zh-CN" sz="2000" b="1">
                <a:latin typeface="Calibri" panose="020F0502020204030204" charset="0"/>
              </a:rPr>
              <a:t>Orangen</a:t>
            </a:r>
            <a:r>
              <a:rPr lang="zh-CN" altLang="en-US" sz="2000"/>
              <a:t>baumblätter liegen auf dem Weg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Ich hab 20 Kinder, meine Frau ist schön, mh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Alle komm'n vorbei, ich brauch nie rauszugehen (whou)</a:t>
            </a:r>
          </a:p>
          <a:p>
            <a:pPr marL="0" algn="l">
              <a:lnSpc>
                <a:spcPct val="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/>
              <a:t>(Im Traum gesehen, das Haus am See)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82650" y="1114425"/>
            <a:ext cx="3254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>
                <a:latin typeface="Calibri" panose="020F0502020204030204" charset="0"/>
              </a:rPr>
              <a:t>Gruppe 1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U0NWQ4NTE5NDRkODM0ZjA4YjhjNzliNzJkNjYxZW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1400</Words>
  <Application>Microsoft Office PowerPoint</Application>
  <PresentationFormat>宽屏</PresentationFormat>
  <Paragraphs>194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YouTube Sans</vt:lpstr>
      <vt:lpstr>Arial</vt:lpstr>
      <vt:lpstr>Calibri</vt:lpstr>
      <vt:lpstr>Office 主题</vt:lpstr>
      <vt:lpstr>Haus am See</vt:lpstr>
      <vt:lpstr>Was machen wir heute</vt:lpstr>
      <vt:lpstr>Haus am See - Kennenlernen</vt:lpstr>
      <vt:lpstr>Eindruck --- Was für Eindruck hast du?</vt:lpstr>
      <vt:lpstr>PowerPoint 演示文稿</vt:lpstr>
      <vt:lpstr>PowerPoint 演示文稿</vt:lpstr>
      <vt:lpstr>Worum geht es? Haus am See</vt:lpstr>
      <vt:lpstr>Gruppenarbeit - Geschichte vom Lied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Was für „Haus am See“ wollt ihr haben?</vt:lpstr>
      <vt:lpstr>Vergleich –Ich war noch niemals in New York </vt:lpstr>
      <vt:lpstr>Weitere Frage</vt:lpstr>
      <vt:lpstr>Über Prüfung</vt:lpstr>
      <vt:lpstr>Vielen Dank für eure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Haus am See</dc:title>
  <dc:creator>Administrator</dc:creator>
  <cp:lastModifiedBy>Panpan QU</cp:lastModifiedBy>
  <cp:revision>8</cp:revision>
  <dcterms:created xsi:type="dcterms:W3CDTF">2023-05-30T19:56:00Z</dcterms:created>
  <dcterms:modified xsi:type="dcterms:W3CDTF">2023-05-31T08:38:47Z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3EFF2FC6F4BB41A79F1EC9C224944D82_12</vt:lpwstr>
  </property>
  <property fmtid="{D5CDD505-2E9C-101B-9397-08002B2CF9AE}" pid="3" name="KSOProductBuildVer">
    <vt:lpwstr>2052-11.1.0.14309</vt:lpwstr>
  </property>
</Properties>
</file>